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44"/>
  </p:notesMasterIdLst>
  <p:sldIdLst>
    <p:sldId id="256" r:id="rId2"/>
    <p:sldId id="258" r:id="rId3"/>
    <p:sldId id="259" r:id="rId4"/>
    <p:sldId id="309" r:id="rId5"/>
    <p:sldId id="316" r:id="rId6"/>
    <p:sldId id="315" r:id="rId7"/>
    <p:sldId id="317" r:id="rId8"/>
    <p:sldId id="318" r:id="rId9"/>
    <p:sldId id="320" r:id="rId10"/>
    <p:sldId id="319" r:id="rId11"/>
    <p:sldId id="321" r:id="rId12"/>
    <p:sldId id="323" r:id="rId13"/>
    <p:sldId id="324" r:id="rId14"/>
    <p:sldId id="283" r:id="rId15"/>
    <p:sldId id="284" r:id="rId16"/>
    <p:sldId id="286" r:id="rId17"/>
    <p:sldId id="314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288" r:id="rId27"/>
    <p:sldId id="302" r:id="rId28"/>
    <p:sldId id="305" r:id="rId29"/>
    <p:sldId id="306" r:id="rId30"/>
    <p:sldId id="308" r:id="rId31"/>
    <p:sldId id="307" r:id="rId32"/>
    <p:sldId id="311" r:id="rId33"/>
    <p:sldId id="312" r:id="rId34"/>
    <p:sldId id="348" r:id="rId35"/>
    <p:sldId id="351" r:id="rId36"/>
    <p:sldId id="353" r:id="rId37"/>
    <p:sldId id="357" r:id="rId38"/>
    <p:sldId id="291" r:id="rId39"/>
    <p:sldId id="293" r:id="rId40"/>
    <p:sldId id="358" r:id="rId41"/>
    <p:sldId id="294" r:id="rId42"/>
    <p:sldId id="295" r:id="rId4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Montserrat" pitchFamily="2" charset="77"/>
      <p:regular r:id="rId48"/>
      <p:bold r:id="rId49"/>
      <p:italic r:id="rId50"/>
      <p:boldItalic r:id="rId51"/>
    </p:embeddedFont>
    <p:embeddedFont>
      <p:font typeface="Titillium Web" pitchFamily="2" charset="77"/>
      <p:regular r:id="rId52"/>
      <p:bold r:id="rId53"/>
      <p:italic r:id="rId54"/>
      <p:boldItalic r:id="rId55"/>
    </p:embeddedFont>
    <p:embeddedFont>
      <p:font typeface="Titillium Web Light" panose="020F030202020403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8E"/>
    <a:srgbClr val="BFBFBF"/>
    <a:srgbClr val="80808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6EDBC-A582-44AC-959D-D83CA33BA77D}" v="43" dt="2022-11-04T12:34:25.757"/>
    <p1510:client id="{2763A62A-593E-C15D-9F2D-D60F0C99238F}" v="2" dt="2022-11-04T10:52:28.970"/>
    <p1510:client id="{2F0C41A1-0B43-49AD-90F2-A9CE4F7CFF10}" v="77" dt="2022-11-04T11:02:19.025"/>
    <p1510:client id="{7C21203C-17FE-D55D-D612-0A6B0B264A5E}" v="27" dt="2022-11-04T09:42:48.470"/>
    <p1510:client id="{D0E37083-9540-4247-A3B3-9BE80AF89ED5}" v="1466" dt="2022-11-04T10:37:44.065"/>
    <p1510:client id="{E25AB1CD-F780-4F87-86C9-02D974A597E0}" v="307" dt="2022-11-04T08:37:54.704"/>
    <p1510:client id="{F9D6CB9D-B0FF-4CC9-AD57-C30016D3267D}" v="3" dt="2022-11-04T12:43:30.507"/>
  </p1510:revLst>
</p1510:revInfo>
</file>

<file path=ppt/tableStyles.xml><?xml version="1.0" encoding="utf-8"?>
<a:tblStyleLst xmlns:a="http://schemas.openxmlformats.org/drawingml/2006/main" def="{AB90FC8B-6F21-4583-943D-100D8FACD3D2}">
  <a:tblStyle styleId="{AB90FC8B-6F21-4583-943D-100D8FACD3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JONATHAN THEN TIAN MENG#" userId="S::jthen001@e.ntu.edu.sg::2731c6b5-a20c-4481-bcdc-b336c3b6f9ac" providerId="AD" clId="Web-{C87F5586-C272-453B-A277-439DDEC85535}"/>
    <pc:docChg chg="modSld">
      <pc:chgData name="#JONATHAN THEN TIAN MENG#" userId="S::jthen001@e.ntu.edu.sg::2731c6b5-a20c-4481-bcdc-b336c3b6f9ac" providerId="AD" clId="Web-{C87F5586-C272-453B-A277-439DDEC85535}" dt="2022-11-03T08:41:18.520" v="6" actId="14100"/>
      <pc:docMkLst>
        <pc:docMk/>
      </pc:docMkLst>
      <pc:sldChg chg="delSp modSp">
        <pc:chgData name="#JONATHAN THEN TIAN MENG#" userId="S::jthen001@e.ntu.edu.sg::2731c6b5-a20c-4481-bcdc-b336c3b6f9ac" providerId="AD" clId="Web-{C87F5586-C272-453B-A277-439DDEC85535}" dt="2022-11-03T08:41:18.520" v="6" actId="14100"/>
        <pc:sldMkLst>
          <pc:docMk/>
          <pc:sldMk cId="0" sldId="258"/>
        </pc:sldMkLst>
        <pc:spChg chg="del">
          <ac:chgData name="#JONATHAN THEN TIAN MENG#" userId="S::jthen001@e.ntu.edu.sg::2731c6b5-a20c-4481-bcdc-b336c3b6f9ac" providerId="AD" clId="Web-{C87F5586-C272-453B-A277-439DDEC85535}" dt="2022-11-03T08:40:29.518" v="1"/>
          <ac:spMkLst>
            <pc:docMk/>
            <pc:sldMk cId="0" sldId="258"/>
            <ac:spMk id="5" creationId="{6C93663A-4F8B-3911-E1AD-E85D072C301E}"/>
          </ac:spMkLst>
        </pc:spChg>
        <pc:spChg chg="del">
          <ac:chgData name="#JONATHAN THEN TIAN MENG#" userId="S::jthen001@e.ntu.edu.sg::2731c6b5-a20c-4481-bcdc-b336c3b6f9ac" providerId="AD" clId="Web-{C87F5586-C272-453B-A277-439DDEC85535}" dt="2022-11-03T08:40:46.128" v="4"/>
          <ac:spMkLst>
            <pc:docMk/>
            <pc:sldMk cId="0" sldId="258"/>
            <ac:spMk id="7" creationId="{8A51B310-8239-4AA7-4645-F9A1DF8C254E}"/>
          </ac:spMkLst>
        </pc:spChg>
        <pc:spChg chg="del">
          <ac:chgData name="#JONATHAN THEN TIAN MENG#" userId="S::jthen001@e.ntu.edu.sg::2731c6b5-a20c-4481-bcdc-b336c3b6f9ac" providerId="AD" clId="Web-{C87F5586-C272-453B-A277-439DDEC85535}" dt="2022-11-03T08:40:33.894" v="2"/>
          <ac:spMkLst>
            <pc:docMk/>
            <pc:sldMk cId="0" sldId="258"/>
            <ac:spMk id="9" creationId="{E51A176C-DD62-FB55-ECCB-A8F4FD4F402B}"/>
          </ac:spMkLst>
        </pc:spChg>
        <pc:spChg chg="del">
          <ac:chgData name="#JONATHAN THEN TIAN MENG#" userId="S::jthen001@e.ntu.edu.sg::2731c6b5-a20c-4481-bcdc-b336c3b6f9ac" providerId="AD" clId="Web-{C87F5586-C272-453B-A277-439DDEC85535}" dt="2022-11-03T08:40:25.159" v="0"/>
          <ac:spMkLst>
            <pc:docMk/>
            <pc:sldMk cId="0" sldId="258"/>
            <ac:spMk id="13" creationId="{71699B62-0BBE-FA08-9FF1-55EAB48C128B}"/>
          </ac:spMkLst>
        </pc:spChg>
        <pc:spChg chg="del">
          <ac:chgData name="#JONATHAN THEN TIAN MENG#" userId="S::jthen001@e.ntu.edu.sg::2731c6b5-a20c-4481-bcdc-b336c3b6f9ac" providerId="AD" clId="Web-{C87F5586-C272-453B-A277-439DDEC85535}" dt="2022-11-03T08:40:38.878" v="3"/>
          <ac:spMkLst>
            <pc:docMk/>
            <pc:sldMk cId="0" sldId="258"/>
            <ac:spMk id="15" creationId="{509190B5-FF06-203E-A568-EA00FE207C76}"/>
          </ac:spMkLst>
        </pc:spChg>
        <pc:spChg chg="mod">
          <ac:chgData name="#JONATHAN THEN TIAN MENG#" userId="S::jthen001@e.ntu.edu.sg::2731c6b5-a20c-4481-bcdc-b336c3b6f9ac" providerId="AD" clId="Web-{C87F5586-C272-453B-A277-439DDEC85535}" dt="2022-11-03T08:41:18.520" v="6" actId="14100"/>
          <ac:spMkLst>
            <pc:docMk/>
            <pc:sldMk cId="0" sldId="258"/>
            <ac:spMk id="1122" creationId="{00000000-0000-0000-0000-000000000000}"/>
          </ac:spMkLst>
        </pc:spChg>
      </pc:sldChg>
    </pc:docChg>
  </pc:docChgLst>
  <pc:docChgLst>
    <pc:chgData name="#JONATHAN THEN TIAN MENG#" userId="S::jthen001@e.ntu.edu.sg::2731c6b5-a20c-4481-bcdc-b336c3b6f9ac" providerId="AD" clId="Web-{7C21203C-17FE-D55D-D612-0A6B0B264A5E}"/>
    <pc:docChg chg="delSld modSld">
      <pc:chgData name="#JONATHAN THEN TIAN MENG#" userId="S::jthen001@e.ntu.edu.sg::2731c6b5-a20c-4481-bcdc-b336c3b6f9ac" providerId="AD" clId="Web-{7C21203C-17FE-D55D-D612-0A6B0B264A5E}" dt="2022-11-04T09:42:43.251" v="22"/>
      <pc:docMkLst>
        <pc:docMk/>
      </pc:docMkLst>
      <pc:sldChg chg="del">
        <pc:chgData name="#JONATHAN THEN TIAN MENG#" userId="S::jthen001@e.ntu.edu.sg::2731c6b5-a20c-4481-bcdc-b336c3b6f9ac" providerId="AD" clId="Web-{7C21203C-17FE-D55D-D612-0A6B0B264A5E}" dt="2022-11-04T09:42:28.657" v="21"/>
        <pc:sldMkLst>
          <pc:docMk/>
          <pc:sldMk cId="0" sldId="292"/>
        </pc:sldMkLst>
      </pc:sldChg>
      <pc:sldChg chg="modSp">
        <pc:chgData name="#JONATHAN THEN TIAN MENG#" userId="S::jthen001@e.ntu.edu.sg::2731c6b5-a20c-4481-bcdc-b336c3b6f9ac" providerId="AD" clId="Web-{7C21203C-17FE-D55D-D612-0A6B0B264A5E}" dt="2022-11-04T09:42:12.485" v="0" actId="20577"/>
        <pc:sldMkLst>
          <pc:docMk/>
          <pc:sldMk cId="0" sldId="294"/>
        </pc:sldMkLst>
        <pc:spChg chg="mod">
          <ac:chgData name="#JONATHAN THEN TIAN MENG#" userId="S::jthen001@e.ntu.edu.sg::2731c6b5-a20c-4481-bcdc-b336c3b6f9ac" providerId="AD" clId="Web-{7C21203C-17FE-D55D-D612-0A6B0B264A5E}" dt="2022-11-04T09:42:12.485" v="0" actId="20577"/>
          <ac:spMkLst>
            <pc:docMk/>
            <pc:sldMk cId="0" sldId="294"/>
            <ac:spMk id="3573" creationId="{00000000-0000-0000-0000-000000000000}"/>
          </ac:spMkLst>
        </pc:spChg>
      </pc:sldChg>
      <pc:sldChg chg="addSp delSp modSp">
        <pc:chgData name="#JONATHAN THEN TIAN MENG#" userId="S::jthen001@e.ntu.edu.sg::2731c6b5-a20c-4481-bcdc-b336c3b6f9ac" providerId="AD" clId="Web-{7C21203C-17FE-D55D-D612-0A6B0B264A5E}" dt="2022-11-04T09:42:43.251" v="22"/>
        <pc:sldMkLst>
          <pc:docMk/>
          <pc:sldMk cId="0" sldId="295"/>
        </pc:sldMkLst>
        <pc:spChg chg="add mod">
          <ac:chgData name="#JONATHAN THEN TIAN MENG#" userId="S::jthen001@e.ntu.edu.sg::2731c6b5-a20c-4481-bcdc-b336c3b6f9ac" providerId="AD" clId="Web-{7C21203C-17FE-D55D-D612-0A6B0B264A5E}" dt="2022-11-04T09:42:43.251" v="22"/>
          <ac:spMkLst>
            <pc:docMk/>
            <pc:sldMk cId="0" sldId="295"/>
            <ac:spMk id="3" creationId="{CFFD44B0-D1F8-0F19-3D92-8588E0B76ACC}"/>
          </ac:spMkLst>
        </pc:spChg>
        <pc:spChg chg="del">
          <ac:chgData name="#JONATHAN THEN TIAN MENG#" userId="S::jthen001@e.ntu.edu.sg::2731c6b5-a20c-4481-bcdc-b336c3b6f9ac" providerId="AD" clId="Web-{7C21203C-17FE-D55D-D612-0A6B0B264A5E}" dt="2022-11-04T09:42:43.251" v="22"/>
          <ac:spMkLst>
            <pc:docMk/>
            <pc:sldMk cId="0" sldId="295"/>
            <ac:spMk id="3714" creationId="{00000000-0000-0000-0000-000000000000}"/>
          </ac:spMkLst>
        </pc:spChg>
      </pc:sldChg>
      <pc:sldChg chg="del">
        <pc:chgData name="#JONATHAN THEN TIAN MENG#" userId="S::jthen001@e.ntu.edu.sg::2731c6b5-a20c-4481-bcdc-b336c3b6f9ac" providerId="AD" clId="Web-{7C21203C-17FE-D55D-D612-0A6B0B264A5E}" dt="2022-11-04T09:42:28.641" v="15"/>
        <pc:sldMkLst>
          <pc:docMk/>
          <pc:sldMk cId="2531415021" sldId="325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41" v="16"/>
        <pc:sldMkLst>
          <pc:docMk/>
          <pc:sldMk cId="3182448903" sldId="326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41" v="17"/>
        <pc:sldMkLst>
          <pc:docMk/>
          <pc:sldMk cId="358764598" sldId="327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41" v="18"/>
        <pc:sldMkLst>
          <pc:docMk/>
          <pc:sldMk cId="3759811330" sldId="328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57" v="19"/>
        <pc:sldMkLst>
          <pc:docMk/>
          <pc:sldMk cId="1208040153" sldId="329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57" v="20"/>
        <pc:sldMkLst>
          <pc:docMk/>
          <pc:sldMk cId="1924326757" sldId="330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10" v="9"/>
        <pc:sldMkLst>
          <pc:docMk/>
          <pc:sldMk cId="3989307130" sldId="331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10" v="10"/>
        <pc:sldMkLst>
          <pc:docMk/>
          <pc:sldMk cId="3223226812" sldId="332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26" v="11"/>
        <pc:sldMkLst>
          <pc:docMk/>
          <pc:sldMk cId="2441850493" sldId="333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26" v="12"/>
        <pc:sldMkLst>
          <pc:docMk/>
          <pc:sldMk cId="687564335" sldId="334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26" v="13"/>
        <pc:sldMkLst>
          <pc:docMk/>
          <pc:sldMk cId="3889767774" sldId="335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26" v="14"/>
        <pc:sldMkLst>
          <pc:docMk/>
          <pc:sldMk cId="1163477343" sldId="336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579" v="3"/>
        <pc:sldMkLst>
          <pc:docMk/>
          <pc:sldMk cId="2044231443" sldId="337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579" v="4"/>
        <pc:sldMkLst>
          <pc:docMk/>
          <pc:sldMk cId="44860258" sldId="338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594" v="5"/>
        <pc:sldMkLst>
          <pc:docMk/>
          <pc:sldMk cId="3800382498" sldId="339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594" v="6"/>
        <pc:sldMkLst>
          <pc:docMk/>
          <pc:sldMk cId="3590490526" sldId="340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594" v="7"/>
        <pc:sldMkLst>
          <pc:docMk/>
          <pc:sldMk cId="3405229274" sldId="341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610" v="8"/>
        <pc:sldMkLst>
          <pc:docMk/>
          <pc:sldMk cId="3185879102" sldId="342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563" v="1"/>
        <pc:sldMkLst>
          <pc:docMk/>
          <pc:sldMk cId="694442393" sldId="343"/>
        </pc:sldMkLst>
      </pc:sldChg>
      <pc:sldChg chg="del">
        <pc:chgData name="#JONATHAN THEN TIAN MENG#" userId="S::jthen001@e.ntu.edu.sg::2731c6b5-a20c-4481-bcdc-b336c3b6f9ac" providerId="AD" clId="Web-{7C21203C-17FE-D55D-D612-0A6B0B264A5E}" dt="2022-11-04T09:42:28.563" v="2"/>
        <pc:sldMkLst>
          <pc:docMk/>
          <pc:sldMk cId="452519217" sldId="344"/>
        </pc:sldMkLst>
      </pc:sldChg>
    </pc:docChg>
  </pc:docChgLst>
  <pc:docChgLst>
    <pc:chgData name="#PARIS SIRIPATANA#" userId="S::paris001@e.ntu.edu.sg::db5f2e57-45ee-494a-8c2d-276a335204c5" providerId="AD" clId="Web-{DA4445F2-7202-4705-ACA0-70CDB4E4BA0D}"/>
    <pc:docChg chg="addSld modSld">
      <pc:chgData name="#PARIS SIRIPATANA#" userId="S::paris001@e.ntu.edu.sg::db5f2e57-45ee-494a-8c2d-276a335204c5" providerId="AD" clId="Web-{DA4445F2-7202-4705-ACA0-70CDB4E4BA0D}" dt="2022-11-03T10:15:00.530" v="26" actId="20577"/>
      <pc:docMkLst>
        <pc:docMk/>
      </pc:docMkLst>
      <pc:sldChg chg="modSp add replId">
        <pc:chgData name="#PARIS SIRIPATANA#" userId="S::paris001@e.ntu.edu.sg::db5f2e57-45ee-494a-8c2d-276a335204c5" providerId="AD" clId="Web-{DA4445F2-7202-4705-ACA0-70CDB4E4BA0D}" dt="2022-11-03T10:15:00.530" v="26" actId="20577"/>
        <pc:sldMkLst>
          <pc:docMk/>
          <pc:sldMk cId="2939963411" sldId="296"/>
        </pc:sldMkLst>
        <pc:spChg chg="mod">
          <ac:chgData name="#PARIS SIRIPATANA#" userId="S::paris001@e.ntu.edu.sg::db5f2e57-45ee-494a-8c2d-276a335204c5" providerId="AD" clId="Web-{DA4445F2-7202-4705-ACA0-70CDB4E4BA0D}" dt="2022-11-03T10:15:00.530" v="26" actId="20577"/>
          <ac:spMkLst>
            <pc:docMk/>
            <pc:sldMk cId="2939963411" sldId="296"/>
            <ac:spMk id="1234" creationId="{00000000-0000-0000-0000-000000000000}"/>
          </ac:spMkLst>
        </pc:spChg>
        <pc:spChg chg="mod">
          <ac:chgData name="#PARIS SIRIPATANA#" userId="S::paris001@e.ntu.edu.sg::db5f2e57-45ee-494a-8c2d-276a335204c5" providerId="AD" clId="Web-{DA4445F2-7202-4705-ACA0-70CDB4E4BA0D}" dt="2022-11-03T10:14:50.201" v="3" actId="20577"/>
          <ac:spMkLst>
            <pc:docMk/>
            <pc:sldMk cId="2939963411" sldId="296"/>
            <ac:spMk id="1235" creationId="{00000000-0000-0000-0000-000000000000}"/>
          </ac:spMkLst>
        </pc:spChg>
      </pc:sldChg>
    </pc:docChg>
  </pc:docChgLst>
  <pc:docChgLst>
    <pc:chgData name="#JONATHAN THEN TIAN MENG#" userId="S::jthen001@e.ntu.edu.sg::2731c6b5-a20c-4481-bcdc-b336c3b6f9ac" providerId="AD" clId="Web-{74417C4D-B057-D89D-462D-B9526F124352}"/>
    <pc:docChg chg="addSld delSld modSld">
      <pc:chgData name="#JONATHAN THEN TIAN MENG#" userId="S::jthen001@e.ntu.edu.sg::2731c6b5-a20c-4481-bcdc-b336c3b6f9ac" providerId="AD" clId="Web-{74417C4D-B057-D89D-462D-B9526F124352}" dt="2022-11-04T04:29:36.927" v="501" actId="20577"/>
      <pc:docMkLst>
        <pc:docMk/>
      </pc:docMkLst>
      <pc:sldChg chg="addSp modSp">
        <pc:chgData name="#JONATHAN THEN TIAN MENG#" userId="S::jthen001@e.ntu.edu.sg::2731c6b5-a20c-4481-bcdc-b336c3b6f9ac" providerId="AD" clId="Web-{74417C4D-B057-D89D-462D-B9526F124352}" dt="2022-11-04T04:29:36.927" v="501" actId="20577"/>
        <pc:sldMkLst>
          <pc:docMk/>
          <pc:sldMk cId="0" sldId="256"/>
        </pc:sldMkLst>
        <pc:spChg chg="add mod">
          <ac:chgData name="#JONATHAN THEN TIAN MENG#" userId="S::jthen001@e.ntu.edu.sg::2731c6b5-a20c-4481-bcdc-b336c3b6f9ac" providerId="AD" clId="Web-{74417C4D-B057-D89D-462D-B9526F124352}" dt="2022-11-04T04:29:36.927" v="501" actId="20577"/>
          <ac:spMkLst>
            <pc:docMk/>
            <pc:sldMk cId="0" sldId="256"/>
            <ac:spMk id="2" creationId="{F96DFCF3-930F-45EE-BF6E-8A0C64F0AC87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50:07.954" v="495" actId="1076"/>
          <ac:spMkLst>
            <pc:docMk/>
            <pc:sldMk cId="0" sldId="256"/>
            <ac:spMk id="4" creationId="{618F1052-B795-0A66-BBF4-F9B437AD9EE8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46:04.679" v="449" actId="1076"/>
          <ac:spMkLst>
            <pc:docMk/>
            <pc:sldMk cId="0" sldId="256"/>
            <ac:spMk id="791" creationId="{00000000-0000-0000-0000-000000000000}"/>
          </ac:spMkLst>
        </pc:spChg>
        <pc:grpChg chg="mod">
          <ac:chgData name="#JONATHAN THEN TIAN MENG#" userId="S::jthen001@e.ntu.edu.sg::2731c6b5-a20c-4481-bcdc-b336c3b6f9ac" providerId="AD" clId="Web-{74417C4D-B057-D89D-462D-B9526F124352}" dt="2022-11-04T03:45:44.975" v="448" actId="1076"/>
          <ac:grpSpMkLst>
            <pc:docMk/>
            <pc:sldMk cId="0" sldId="256"/>
            <ac:grpSpMk id="793" creationId="{00000000-0000-0000-0000-000000000000}"/>
          </ac:grpSpMkLst>
        </pc:grpChg>
      </pc:sldChg>
      <pc:sldChg chg="del">
        <pc:chgData name="#JONATHAN THEN TIAN MENG#" userId="S::jthen001@e.ntu.edu.sg::2731c6b5-a20c-4481-bcdc-b336c3b6f9ac" providerId="AD" clId="Web-{74417C4D-B057-D89D-462D-B9526F124352}" dt="2022-11-04T03:06:22.544" v="163"/>
        <pc:sldMkLst>
          <pc:docMk/>
          <pc:sldMk cId="0" sldId="260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9:33.145" v="257"/>
        <pc:sldMkLst>
          <pc:docMk/>
          <pc:sldMk cId="0" sldId="261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9:33.129" v="255"/>
        <pc:sldMkLst>
          <pc:docMk/>
          <pc:sldMk cId="0" sldId="262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9:51.161" v="263"/>
        <pc:sldMkLst>
          <pc:docMk/>
          <pc:sldMk cId="0" sldId="263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9:51.145" v="262"/>
        <pc:sldMkLst>
          <pc:docMk/>
          <pc:sldMk cId="0" sldId="264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9:51.145" v="261"/>
        <pc:sldMkLst>
          <pc:docMk/>
          <pc:sldMk cId="0" sldId="265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9:51.145" v="260"/>
        <pc:sldMkLst>
          <pc:docMk/>
          <pc:sldMk cId="0" sldId="266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9:51.130" v="259"/>
        <pc:sldMkLst>
          <pc:docMk/>
          <pc:sldMk cId="0" sldId="267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9:51.130" v="258"/>
        <pc:sldMkLst>
          <pc:docMk/>
          <pc:sldMk cId="0" sldId="268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08.380" v="270"/>
        <pc:sldMkLst>
          <pc:docMk/>
          <pc:sldMk cId="0" sldId="269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28.444" v="276"/>
        <pc:sldMkLst>
          <pc:docMk/>
          <pc:sldMk cId="0" sldId="270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28.428" v="275"/>
        <pc:sldMkLst>
          <pc:docMk/>
          <pc:sldMk cId="0" sldId="271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28.428" v="274"/>
        <pc:sldMkLst>
          <pc:docMk/>
          <pc:sldMk cId="0" sldId="272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28.412" v="273"/>
        <pc:sldMkLst>
          <pc:docMk/>
          <pc:sldMk cId="0" sldId="273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28.412" v="272"/>
        <pc:sldMkLst>
          <pc:docMk/>
          <pc:sldMk cId="0" sldId="274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28.397" v="271"/>
        <pc:sldMkLst>
          <pc:docMk/>
          <pc:sldMk cId="0" sldId="275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47.069" v="283"/>
        <pc:sldMkLst>
          <pc:docMk/>
          <pc:sldMk cId="0" sldId="276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53.538" v="289"/>
        <pc:sldMkLst>
          <pc:docMk/>
          <pc:sldMk cId="0" sldId="277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53.538" v="288"/>
        <pc:sldMkLst>
          <pc:docMk/>
          <pc:sldMk cId="0" sldId="278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53.538" v="287"/>
        <pc:sldMkLst>
          <pc:docMk/>
          <pc:sldMk cId="0" sldId="279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53.523" v="286"/>
        <pc:sldMkLst>
          <pc:docMk/>
          <pc:sldMk cId="0" sldId="280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53.523" v="285"/>
        <pc:sldMkLst>
          <pc:docMk/>
          <pc:sldMk cId="0" sldId="281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0:53.507" v="284"/>
        <pc:sldMkLst>
          <pc:docMk/>
          <pc:sldMk cId="0" sldId="282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1:33.899" v="297"/>
        <pc:sldMkLst>
          <pc:docMk/>
          <pc:sldMk cId="0" sldId="289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11:33.899" v="296"/>
        <pc:sldMkLst>
          <pc:docMk/>
          <pc:sldMk cId="0" sldId="290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4:36.399" v="65"/>
        <pc:sldMkLst>
          <pc:docMk/>
          <pc:sldMk cId="2939963411" sldId="296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6:22.559" v="165"/>
        <pc:sldMkLst>
          <pc:docMk/>
          <pc:sldMk cId="1857989978" sldId="297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6:59.248" v="169"/>
        <pc:sldMkLst>
          <pc:docMk/>
          <pc:sldMk cId="2869387774" sldId="299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9:33.129" v="256"/>
        <pc:sldMkLst>
          <pc:docMk/>
          <pc:sldMk cId="1658188127" sldId="300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6:22.544" v="164"/>
        <pc:sldMkLst>
          <pc:docMk/>
          <pc:sldMk cId="869346036" sldId="301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2:33.239" v="58"/>
        <pc:sldMkLst>
          <pc:docMk/>
          <pc:sldMk cId="654200087" sldId="303"/>
        </pc:sldMkLst>
      </pc:sldChg>
      <pc:sldChg chg="del">
        <pc:chgData name="#JONATHAN THEN TIAN MENG#" userId="S::jthen001@e.ntu.edu.sg::2731c6b5-a20c-4481-bcdc-b336c3b6f9ac" providerId="AD" clId="Web-{74417C4D-B057-D89D-462D-B9526F124352}" dt="2022-11-04T03:02:23.566" v="56"/>
        <pc:sldMkLst>
          <pc:docMk/>
          <pc:sldMk cId="1485682737" sldId="304"/>
        </pc:sldMkLst>
      </pc:sldChg>
      <pc:sldChg chg="modSp">
        <pc:chgData name="#JONATHAN THEN TIAN MENG#" userId="S::jthen001@e.ntu.edu.sg::2731c6b5-a20c-4481-bcdc-b336c3b6f9ac" providerId="AD" clId="Web-{74417C4D-B057-D89D-462D-B9526F124352}" dt="2022-11-04T03:27:55.795" v="439" actId="1076"/>
        <pc:sldMkLst>
          <pc:docMk/>
          <pc:sldMk cId="3805463639" sldId="309"/>
        </pc:sldMkLst>
        <pc:spChg chg="mod">
          <ac:chgData name="#JONATHAN THEN TIAN MENG#" userId="S::jthen001@e.ntu.edu.sg::2731c6b5-a20c-4481-bcdc-b336c3b6f9ac" providerId="AD" clId="Web-{74417C4D-B057-D89D-462D-B9526F124352}" dt="2022-11-04T03:26:58.949" v="427" actId="1076"/>
          <ac:spMkLst>
            <pc:docMk/>
            <pc:sldMk cId="3805463639" sldId="309"/>
            <ac:spMk id="14" creationId="{4D9FA1A1-D756-8B6A-F3DB-13A1797CEB8B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27:10.778" v="430" actId="1076"/>
          <ac:spMkLst>
            <pc:docMk/>
            <pc:sldMk cId="3805463639" sldId="309"/>
            <ac:spMk id="15" creationId="{2EBCF430-73FA-A196-0E30-3A4BC5404DBF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27:55.795" v="439" actId="1076"/>
          <ac:spMkLst>
            <pc:docMk/>
            <pc:sldMk cId="3805463639" sldId="309"/>
            <ac:spMk id="17" creationId="{794A0A97-A5B2-BA7B-577F-722CA516C696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26:42.011" v="425" actId="1076"/>
          <ac:spMkLst>
            <pc:docMk/>
            <pc:sldMk cId="3805463639" sldId="309"/>
            <ac:spMk id="18" creationId="{3679F7C7-E4B4-DA21-2796-66CC0F6419C4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27:08.496" v="429" actId="14100"/>
          <ac:spMkLst>
            <pc:docMk/>
            <pc:sldMk cId="3805463639" sldId="309"/>
            <ac:spMk id="19" creationId="{BA801E72-7642-BB4D-61C4-EA3566ED32B1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26:39.089" v="424" actId="1076"/>
          <ac:spMkLst>
            <pc:docMk/>
            <pc:sldMk cId="3805463639" sldId="309"/>
            <ac:spMk id="21" creationId="{7F513DE6-E28E-8D47-9AF3-DF9AC0CAB8B4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27:26.934" v="434" actId="1076"/>
          <ac:spMkLst>
            <pc:docMk/>
            <pc:sldMk cId="3805463639" sldId="309"/>
            <ac:spMk id="22" creationId="{514D1AC2-7202-FFE4-9A83-4CAEEC7C116A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25:34.415" v="397" actId="1076"/>
          <ac:spMkLst>
            <pc:docMk/>
            <pc:sldMk cId="3805463639" sldId="309"/>
            <ac:spMk id="24" creationId="{6E4EB511-3B96-C37A-A685-7B075CC942D9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27:36.185" v="436" actId="1076"/>
          <ac:spMkLst>
            <pc:docMk/>
            <pc:sldMk cId="3805463639" sldId="309"/>
            <ac:spMk id="27" creationId="{69A414F6-12F3-96C9-85AF-06D9AC7D4DFE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26:28.620" v="422" actId="14100"/>
          <ac:spMkLst>
            <pc:docMk/>
            <pc:sldMk cId="3805463639" sldId="309"/>
            <ac:spMk id="28" creationId="{1896AF3E-0B29-936A-9135-8487AA38010D}"/>
          </ac:spMkLst>
        </pc:spChg>
        <pc:picChg chg="mod">
          <ac:chgData name="#JONATHAN THEN TIAN MENG#" userId="S::jthen001@e.ntu.edu.sg::2731c6b5-a20c-4481-bcdc-b336c3b6f9ac" providerId="AD" clId="Web-{74417C4D-B057-D89D-462D-B9526F124352}" dt="2022-11-04T03:25:40.055" v="398" actId="1076"/>
          <ac:picMkLst>
            <pc:docMk/>
            <pc:sldMk cId="3805463639" sldId="309"/>
            <ac:picMk id="6" creationId="{68F9C5E8-287F-AC52-4C3B-8ECAA82F08C1}"/>
          </ac:picMkLst>
        </pc:picChg>
        <pc:picChg chg="mod">
          <ac:chgData name="#JONATHAN THEN TIAN MENG#" userId="S::jthen001@e.ntu.edu.sg::2731c6b5-a20c-4481-bcdc-b336c3b6f9ac" providerId="AD" clId="Web-{74417C4D-B057-D89D-462D-B9526F124352}" dt="2022-11-04T03:26:25.698" v="421" actId="1076"/>
          <ac:picMkLst>
            <pc:docMk/>
            <pc:sldMk cId="3805463639" sldId="309"/>
            <ac:picMk id="11" creationId="{99DFE7FF-1F88-5524-57D6-883AEFE5B59A}"/>
          </ac:picMkLst>
        </pc:picChg>
        <pc:picChg chg="mod ord">
          <ac:chgData name="#JONATHAN THEN TIAN MENG#" userId="S::jthen001@e.ntu.edu.sg::2731c6b5-a20c-4481-bcdc-b336c3b6f9ac" providerId="AD" clId="Web-{74417C4D-B057-D89D-462D-B9526F124352}" dt="2022-11-04T03:27:36.185" v="437" actId="1076"/>
          <ac:picMkLst>
            <pc:docMk/>
            <pc:sldMk cId="3805463639" sldId="309"/>
            <ac:picMk id="13" creationId="{DCD06033-EE5F-8CDF-C071-EEE344D261B5}"/>
          </ac:picMkLst>
        </pc:picChg>
        <pc:cxnChg chg="mod">
          <ac:chgData name="#JONATHAN THEN TIAN MENG#" userId="S::jthen001@e.ntu.edu.sg::2731c6b5-a20c-4481-bcdc-b336c3b6f9ac" providerId="AD" clId="Web-{74417C4D-B057-D89D-462D-B9526F124352}" dt="2022-11-04T03:25:27.055" v="396" actId="1076"/>
          <ac:cxnSpMkLst>
            <pc:docMk/>
            <pc:sldMk cId="3805463639" sldId="309"/>
            <ac:cxnSpMk id="23" creationId="{7799290F-4CE1-CFAB-C432-DD6546A449F4}"/>
          </ac:cxnSpMkLst>
        </pc:cxnChg>
        <pc:cxnChg chg="mod">
          <ac:chgData name="#JONATHAN THEN TIAN MENG#" userId="S::jthen001@e.ntu.edu.sg::2731c6b5-a20c-4481-bcdc-b336c3b6f9ac" providerId="AD" clId="Web-{74417C4D-B057-D89D-462D-B9526F124352}" dt="2022-11-04T03:27:47.341" v="438" actId="1076"/>
          <ac:cxnSpMkLst>
            <pc:docMk/>
            <pc:sldMk cId="3805463639" sldId="309"/>
            <ac:cxnSpMk id="25" creationId="{DF58F8E1-C2CB-3524-7BFF-23BE006D6EEE}"/>
          </ac:cxnSpMkLst>
        </pc:cxnChg>
        <pc:cxnChg chg="mod">
          <ac:chgData name="#JONATHAN THEN TIAN MENG#" userId="S::jthen001@e.ntu.edu.sg::2731c6b5-a20c-4481-bcdc-b336c3b6f9ac" providerId="AD" clId="Web-{74417C4D-B057-D89D-462D-B9526F124352}" dt="2022-11-04T03:26:21.416" v="419" actId="1076"/>
          <ac:cxnSpMkLst>
            <pc:docMk/>
            <pc:sldMk cId="3805463639" sldId="309"/>
            <ac:cxnSpMk id="26" creationId="{D25D1B1A-15D2-B2E0-E5C7-ABD25CB59494}"/>
          </ac:cxnSpMkLst>
        </pc:cxnChg>
      </pc:sldChg>
      <pc:sldChg chg="del">
        <pc:chgData name="#JONATHAN THEN TIAN MENG#" userId="S::jthen001@e.ntu.edu.sg::2731c6b5-a20c-4481-bcdc-b336c3b6f9ac" providerId="AD" clId="Web-{74417C4D-B057-D89D-462D-B9526F124352}" dt="2022-11-04T03:02:28.020" v="57"/>
        <pc:sldMkLst>
          <pc:docMk/>
          <pc:sldMk cId="1539651722" sldId="313"/>
        </pc:sldMkLst>
      </pc:sldChg>
      <pc:sldChg chg="modSp">
        <pc:chgData name="#JONATHAN THEN TIAN MENG#" userId="S::jthen001@e.ntu.edu.sg::2731c6b5-a20c-4481-bcdc-b336c3b6f9ac" providerId="AD" clId="Web-{74417C4D-B057-D89D-462D-B9526F124352}" dt="2022-11-04T03:45:01.849" v="446" actId="20577"/>
        <pc:sldMkLst>
          <pc:docMk/>
          <pc:sldMk cId="442381346" sldId="314"/>
        </pc:sldMkLst>
        <pc:spChg chg="mod">
          <ac:chgData name="#JONATHAN THEN TIAN MENG#" userId="S::jthen001@e.ntu.edu.sg::2731c6b5-a20c-4481-bcdc-b336c3b6f9ac" providerId="AD" clId="Web-{74417C4D-B057-D89D-462D-B9526F124352}" dt="2022-11-04T03:45:01.849" v="446" actId="20577"/>
          <ac:spMkLst>
            <pc:docMk/>
            <pc:sldMk cId="442381346" sldId="314"/>
            <ac:spMk id="15" creationId="{8586343A-834B-379E-4812-4278445F41A8}"/>
          </ac:spMkLst>
        </pc:spChg>
      </pc:sldChg>
      <pc:sldChg chg="addSp delSp modSp add replId">
        <pc:chgData name="#JONATHAN THEN TIAN MENG#" userId="S::jthen001@e.ntu.edu.sg::2731c6b5-a20c-4481-bcdc-b336c3b6f9ac" providerId="AD" clId="Web-{74417C4D-B057-D89D-462D-B9526F124352}" dt="2022-11-04T03:01:42.955" v="42"/>
        <pc:sldMkLst>
          <pc:docMk/>
          <pc:sldMk cId="837279593" sldId="315"/>
        </pc:sldMkLst>
        <pc:spChg chg="add del mod">
          <ac:chgData name="#JONATHAN THEN TIAN MENG#" userId="S::jthen001@e.ntu.edu.sg::2731c6b5-a20c-4481-bcdc-b336c3b6f9ac" providerId="AD" clId="Web-{74417C4D-B057-D89D-462D-B9526F124352}" dt="2022-11-04T03:01:36.893" v="32"/>
          <ac:spMkLst>
            <pc:docMk/>
            <pc:sldMk cId="837279593" sldId="315"/>
            <ac:spMk id="3" creationId="{A125085A-13B6-8AAA-81C3-158F2C2DD2B8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1:42.690" v="33"/>
          <ac:spMkLst>
            <pc:docMk/>
            <pc:sldMk cId="837279593" sldId="315"/>
            <ac:spMk id="5" creationId="{7F671569-E378-0052-61E0-6A932306E043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01:42.737" v="35"/>
          <ac:spMkLst>
            <pc:docMk/>
            <pc:sldMk cId="837279593" sldId="315"/>
            <ac:spMk id="9" creationId="{834D29E5-9BE2-5A3D-530C-F94DB4937F11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1:42.752" v="36"/>
          <ac:spMkLst>
            <pc:docMk/>
            <pc:sldMk cId="837279593" sldId="315"/>
            <ac:spMk id="11" creationId="{B32790C8-0CD1-7FA3-1E54-8E50465D3A87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1:42.799" v="38"/>
          <ac:spMkLst>
            <pc:docMk/>
            <pc:sldMk cId="837279593" sldId="315"/>
            <ac:spMk id="15" creationId="{C9785E72-7EAF-F7C1-1462-0C7EF56F8AFF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1:42.909" v="40"/>
          <ac:spMkLst>
            <pc:docMk/>
            <pc:sldMk cId="837279593" sldId="315"/>
            <ac:spMk id="21" creationId="{264BF96A-5661-F176-B2E6-28672FB69D22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1:42.955" v="42"/>
          <ac:spMkLst>
            <pc:docMk/>
            <pc:sldMk cId="837279593" sldId="315"/>
            <ac:spMk id="25" creationId="{90EE8CCE-B39B-6B5C-7676-C33A7BBAA852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111" v="31"/>
          <ac:spMkLst>
            <pc:docMk/>
            <pc:sldMk cId="837279593" sldId="315"/>
            <ac:spMk id="186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64" v="30"/>
          <ac:spMkLst>
            <pc:docMk/>
            <pc:sldMk cId="837279593" sldId="315"/>
            <ac:spMk id="1868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64" v="29"/>
          <ac:spMkLst>
            <pc:docMk/>
            <pc:sldMk cId="837279593" sldId="315"/>
            <ac:spMk id="1869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64" v="28"/>
          <ac:spMkLst>
            <pc:docMk/>
            <pc:sldMk cId="837279593" sldId="315"/>
            <ac:spMk id="1870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64" v="27"/>
          <ac:spMkLst>
            <pc:docMk/>
            <pc:sldMk cId="837279593" sldId="315"/>
            <ac:spMk id="1871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26"/>
          <ac:spMkLst>
            <pc:docMk/>
            <pc:sldMk cId="837279593" sldId="315"/>
            <ac:spMk id="1872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25"/>
          <ac:spMkLst>
            <pc:docMk/>
            <pc:sldMk cId="837279593" sldId="315"/>
            <ac:spMk id="1873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24"/>
          <ac:spMkLst>
            <pc:docMk/>
            <pc:sldMk cId="837279593" sldId="315"/>
            <ac:spMk id="1874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23"/>
          <ac:spMkLst>
            <pc:docMk/>
            <pc:sldMk cId="837279593" sldId="315"/>
            <ac:spMk id="187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22"/>
          <ac:spMkLst>
            <pc:docMk/>
            <pc:sldMk cId="837279593" sldId="315"/>
            <ac:spMk id="187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21"/>
          <ac:spMkLst>
            <pc:docMk/>
            <pc:sldMk cId="837279593" sldId="315"/>
            <ac:spMk id="187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20"/>
          <ac:spMkLst>
            <pc:docMk/>
            <pc:sldMk cId="837279593" sldId="315"/>
            <ac:spMk id="1878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19"/>
          <ac:spMkLst>
            <pc:docMk/>
            <pc:sldMk cId="837279593" sldId="315"/>
            <ac:spMk id="1879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18"/>
          <ac:spMkLst>
            <pc:docMk/>
            <pc:sldMk cId="837279593" sldId="315"/>
            <ac:spMk id="1880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15"/>
          <ac:spMkLst>
            <pc:docMk/>
            <pc:sldMk cId="837279593" sldId="315"/>
            <ac:spMk id="188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13"/>
          <ac:spMkLst>
            <pc:docMk/>
            <pc:sldMk cId="837279593" sldId="315"/>
            <ac:spMk id="1893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11"/>
          <ac:spMkLst>
            <pc:docMk/>
            <pc:sldMk cId="837279593" sldId="315"/>
            <ac:spMk id="1899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6"/>
          <ac:spMkLst>
            <pc:docMk/>
            <pc:sldMk cId="837279593" sldId="315"/>
            <ac:spMk id="1912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1:34.049" v="4"/>
          <ac:spMkLst>
            <pc:docMk/>
            <pc:sldMk cId="837279593" sldId="315"/>
            <ac:spMk id="1916" creationId="{00000000-0000-0000-0000-000000000000}"/>
          </ac:spMkLst>
        </pc:spChg>
        <pc:grpChg chg="add">
          <ac:chgData name="#JONATHAN THEN TIAN MENG#" userId="S::jthen001@e.ntu.edu.sg::2731c6b5-a20c-4481-bcdc-b336c3b6f9ac" providerId="AD" clId="Web-{74417C4D-B057-D89D-462D-B9526F124352}" dt="2022-11-04T03:01:42.893" v="39"/>
          <ac:grpSpMkLst>
            <pc:docMk/>
            <pc:sldMk cId="837279593" sldId="315"/>
            <ac:grpSpMk id="19" creationId="{A179C7BB-D20C-8DFC-A9D6-71507F3BFA53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17"/>
          <ac:grpSpMkLst>
            <pc:docMk/>
            <pc:sldMk cId="837279593" sldId="315"/>
            <ac:grpSpMk id="1881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16"/>
          <ac:grpSpMkLst>
            <pc:docMk/>
            <pc:sldMk cId="837279593" sldId="315"/>
            <ac:grpSpMk id="1884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14"/>
          <ac:grpSpMkLst>
            <pc:docMk/>
            <pc:sldMk cId="837279593" sldId="315"/>
            <ac:grpSpMk id="1888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12"/>
          <ac:grpSpMkLst>
            <pc:docMk/>
            <pc:sldMk cId="837279593" sldId="315"/>
            <ac:grpSpMk id="1894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10"/>
          <ac:grpSpMkLst>
            <pc:docMk/>
            <pc:sldMk cId="837279593" sldId="315"/>
            <ac:grpSpMk id="1900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9"/>
          <ac:grpSpMkLst>
            <pc:docMk/>
            <pc:sldMk cId="837279593" sldId="315"/>
            <ac:grpSpMk id="1903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8"/>
          <ac:grpSpMkLst>
            <pc:docMk/>
            <pc:sldMk cId="837279593" sldId="315"/>
            <ac:grpSpMk id="1906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7"/>
          <ac:grpSpMkLst>
            <pc:docMk/>
            <pc:sldMk cId="837279593" sldId="315"/>
            <ac:grpSpMk id="1909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5"/>
          <ac:grpSpMkLst>
            <pc:docMk/>
            <pc:sldMk cId="837279593" sldId="315"/>
            <ac:grpSpMk id="1913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1:34.049" v="3"/>
          <ac:grpSpMkLst>
            <pc:docMk/>
            <pc:sldMk cId="837279593" sldId="315"/>
            <ac:grpSpMk id="1917" creationId="{00000000-0000-0000-0000-000000000000}"/>
          </ac:grpSpMkLst>
        </pc:grpChg>
        <pc:picChg chg="add">
          <ac:chgData name="#JONATHAN THEN TIAN MENG#" userId="S::jthen001@e.ntu.edu.sg::2731c6b5-a20c-4481-bcdc-b336c3b6f9ac" providerId="AD" clId="Web-{74417C4D-B057-D89D-462D-B9526F124352}" dt="2022-11-04T03:01:42.721" v="34"/>
          <ac:picMkLst>
            <pc:docMk/>
            <pc:sldMk cId="837279593" sldId="315"/>
            <ac:picMk id="7" creationId="{D1F3A58F-068F-C7EF-C26A-1E37DC756789}"/>
          </ac:picMkLst>
        </pc:picChg>
        <pc:picChg chg="add">
          <ac:chgData name="#JONATHAN THEN TIAN MENG#" userId="S::jthen001@e.ntu.edu.sg::2731c6b5-a20c-4481-bcdc-b336c3b6f9ac" providerId="AD" clId="Web-{74417C4D-B057-D89D-462D-B9526F124352}" dt="2022-11-04T03:01:42.784" v="37"/>
          <ac:picMkLst>
            <pc:docMk/>
            <pc:sldMk cId="837279593" sldId="315"/>
            <ac:picMk id="13" creationId="{D0BB4C94-0919-AC31-9E8F-DDC4A35215E1}"/>
          </ac:picMkLst>
        </pc:picChg>
        <pc:picChg chg="add">
          <ac:chgData name="#JONATHAN THEN TIAN MENG#" userId="S::jthen001@e.ntu.edu.sg::2731c6b5-a20c-4481-bcdc-b336c3b6f9ac" providerId="AD" clId="Web-{74417C4D-B057-D89D-462D-B9526F124352}" dt="2022-11-04T03:01:42.940" v="41"/>
          <ac:picMkLst>
            <pc:docMk/>
            <pc:sldMk cId="837279593" sldId="315"/>
            <ac:picMk id="23" creationId="{A7F063B4-B6DE-23DC-AD5E-F940118BB4FA}"/>
          </ac:picMkLst>
        </pc:picChg>
        <pc:picChg chg="del">
          <ac:chgData name="#JONATHAN THEN TIAN MENG#" userId="S::jthen001@e.ntu.edu.sg::2731c6b5-a20c-4481-bcdc-b336c3b6f9ac" providerId="AD" clId="Web-{74417C4D-B057-D89D-462D-B9526F124352}" dt="2022-11-04T03:01:34.049" v="2"/>
          <ac:picMkLst>
            <pc:docMk/>
            <pc:sldMk cId="837279593" sldId="315"/>
            <ac:picMk id="1920" creationId="{00000000-0000-0000-0000-000000000000}"/>
          </ac:picMkLst>
        </pc:picChg>
      </pc:sldChg>
      <pc:sldChg chg="add replId">
        <pc:chgData name="#JONATHAN THEN TIAN MENG#" userId="S::jthen001@e.ntu.edu.sg::2731c6b5-a20c-4481-bcdc-b336c3b6f9ac" providerId="AD" clId="Web-{74417C4D-B057-D89D-462D-B9526F124352}" dt="2022-11-04T03:01:10.704" v="1"/>
        <pc:sldMkLst>
          <pc:docMk/>
          <pc:sldMk cId="1009641360" sldId="316"/>
        </pc:sldMkLst>
      </pc:sldChg>
      <pc:sldChg chg="addSp delSp modSp add replId">
        <pc:chgData name="#JONATHAN THEN TIAN MENG#" userId="S::jthen001@e.ntu.edu.sg::2731c6b5-a20c-4481-bcdc-b336c3b6f9ac" providerId="AD" clId="Web-{74417C4D-B057-D89D-462D-B9526F124352}" dt="2022-11-04T03:02:11.597" v="55"/>
        <pc:sldMkLst>
          <pc:docMk/>
          <pc:sldMk cId="2193779124" sldId="317"/>
        </pc:sldMkLst>
        <pc:spChg chg="add del mod">
          <ac:chgData name="#JONATHAN THEN TIAN MENG#" userId="S::jthen001@e.ntu.edu.sg::2731c6b5-a20c-4481-bcdc-b336c3b6f9ac" providerId="AD" clId="Web-{74417C4D-B057-D89D-462D-B9526F124352}" dt="2022-11-04T03:02:11.597" v="55"/>
          <ac:spMkLst>
            <pc:docMk/>
            <pc:sldMk cId="2193779124" sldId="317"/>
            <ac:spMk id="3" creationId="{99D7CF14-A08C-9A8E-25B8-5209062813AE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2:07.409" v="53"/>
          <ac:spMkLst>
            <pc:docMk/>
            <pc:sldMk cId="2193779124" sldId="317"/>
            <ac:spMk id="5" creationId="{7F671569-E378-0052-61E0-6A932306E043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2:07.909" v="54"/>
          <ac:spMkLst>
            <pc:docMk/>
            <pc:sldMk cId="2193779124" sldId="317"/>
            <ac:spMk id="6" creationId="{E9C6B98A-B2C0-FF45-78E7-0741D07B8401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2:07.409" v="51"/>
          <ac:spMkLst>
            <pc:docMk/>
            <pc:sldMk cId="2193779124" sldId="317"/>
            <ac:spMk id="9" creationId="{834D29E5-9BE2-5A3D-530C-F94DB4937F11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2:07.331" v="50"/>
          <ac:spMkLst>
            <pc:docMk/>
            <pc:sldMk cId="2193779124" sldId="317"/>
            <ac:spMk id="11" creationId="{B32790C8-0CD1-7FA3-1E54-8E50465D3A87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2:07.316" v="48"/>
          <ac:spMkLst>
            <pc:docMk/>
            <pc:sldMk cId="2193779124" sldId="317"/>
            <ac:spMk id="15" creationId="{C9785E72-7EAF-F7C1-1462-0C7EF56F8AFF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2:07.316" v="46"/>
          <ac:spMkLst>
            <pc:docMk/>
            <pc:sldMk cId="2193779124" sldId="317"/>
            <ac:spMk id="21" creationId="{264BF96A-5661-F176-B2E6-28672FB69D22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2:07.316" v="44"/>
          <ac:spMkLst>
            <pc:docMk/>
            <pc:sldMk cId="2193779124" sldId="317"/>
            <ac:spMk id="25" creationId="{90EE8CCE-B39B-6B5C-7676-C33A7BBAA852}"/>
          </ac:spMkLst>
        </pc:spChg>
        <pc:grpChg chg="del">
          <ac:chgData name="#JONATHAN THEN TIAN MENG#" userId="S::jthen001@e.ntu.edu.sg::2731c6b5-a20c-4481-bcdc-b336c3b6f9ac" providerId="AD" clId="Web-{74417C4D-B057-D89D-462D-B9526F124352}" dt="2022-11-04T03:02:07.316" v="47"/>
          <ac:grpSpMkLst>
            <pc:docMk/>
            <pc:sldMk cId="2193779124" sldId="317"/>
            <ac:grpSpMk id="19" creationId="{A179C7BB-D20C-8DFC-A9D6-71507F3BFA53}"/>
          </ac:grpSpMkLst>
        </pc:grpChg>
        <pc:picChg chg="del">
          <ac:chgData name="#JONATHAN THEN TIAN MENG#" userId="S::jthen001@e.ntu.edu.sg::2731c6b5-a20c-4481-bcdc-b336c3b6f9ac" providerId="AD" clId="Web-{74417C4D-B057-D89D-462D-B9526F124352}" dt="2022-11-04T03:02:07.409" v="52"/>
          <ac:picMkLst>
            <pc:docMk/>
            <pc:sldMk cId="2193779124" sldId="317"/>
            <ac:picMk id="7" creationId="{D1F3A58F-068F-C7EF-C26A-1E37DC756789}"/>
          </ac:picMkLst>
        </pc:picChg>
        <pc:picChg chg="del">
          <ac:chgData name="#JONATHAN THEN TIAN MENG#" userId="S::jthen001@e.ntu.edu.sg::2731c6b5-a20c-4481-bcdc-b336c3b6f9ac" providerId="AD" clId="Web-{74417C4D-B057-D89D-462D-B9526F124352}" dt="2022-11-04T03:02:07.331" v="49"/>
          <ac:picMkLst>
            <pc:docMk/>
            <pc:sldMk cId="2193779124" sldId="317"/>
            <ac:picMk id="13" creationId="{D0BB4C94-0919-AC31-9E8F-DDC4A35215E1}"/>
          </ac:picMkLst>
        </pc:picChg>
        <pc:picChg chg="del">
          <ac:chgData name="#JONATHAN THEN TIAN MENG#" userId="S::jthen001@e.ntu.edu.sg::2731c6b5-a20c-4481-bcdc-b336c3b6f9ac" providerId="AD" clId="Web-{74417C4D-B057-D89D-462D-B9526F124352}" dt="2022-11-04T03:02:07.316" v="45"/>
          <ac:picMkLst>
            <pc:docMk/>
            <pc:sldMk cId="2193779124" sldId="317"/>
            <ac:picMk id="23" creationId="{A7F063B4-B6DE-23DC-AD5E-F940118BB4FA}"/>
          </ac:picMkLst>
        </pc:picChg>
      </pc:sldChg>
      <pc:sldChg chg="modSp add replId">
        <pc:chgData name="#JONATHAN THEN TIAN MENG#" userId="S::jthen001@e.ntu.edu.sg::2731c6b5-a20c-4481-bcdc-b336c3b6f9ac" providerId="AD" clId="Web-{74417C4D-B057-D89D-462D-B9526F124352}" dt="2022-11-04T03:04:29.524" v="64" actId="1076"/>
        <pc:sldMkLst>
          <pc:docMk/>
          <pc:sldMk cId="4200831645" sldId="318"/>
        </pc:sldMkLst>
        <pc:spChg chg="mod">
          <ac:chgData name="#JONATHAN THEN TIAN MENG#" userId="S::jthen001@e.ntu.edu.sg::2731c6b5-a20c-4481-bcdc-b336c3b6f9ac" providerId="AD" clId="Web-{74417C4D-B057-D89D-462D-B9526F124352}" dt="2022-11-04T03:04:29.524" v="64" actId="1076"/>
          <ac:spMkLst>
            <pc:docMk/>
            <pc:sldMk cId="4200831645" sldId="318"/>
            <ac:spMk id="2250" creationId="{00000000-0000-0000-0000-000000000000}"/>
          </ac:spMkLst>
        </pc:spChg>
      </pc:sldChg>
      <pc:sldChg chg="addSp delSp modSp add replId">
        <pc:chgData name="#JONATHAN THEN TIAN MENG#" userId="S::jthen001@e.ntu.edu.sg::2731c6b5-a20c-4481-bcdc-b336c3b6f9ac" providerId="AD" clId="Web-{74417C4D-B057-D89D-462D-B9526F124352}" dt="2022-11-04T03:06:11.622" v="162" actId="20577"/>
        <pc:sldMkLst>
          <pc:docMk/>
          <pc:sldMk cId="1933614913" sldId="319"/>
        </pc:sldMkLst>
        <pc:spChg chg="add del mod">
          <ac:chgData name="#JONATHAN THEN TIAN MENG#" userId="S::jthen001@e.ntu.edu.sg::2731c6b5-a20c-4481-bcdc-b336c3b6f9ac" providerId="AD" clId="Web-{74417C4D-B057-D89D-462D-B9526F124352}" dt="2022-11-04T03:05:45.464" v="157"/>
          <ac:spMkLst>
            <pc:docMk/>
            <pc:sldMk cId="1933614913" sldId="319"/>
            <ac:spMk id="3" creationId="{2366913B-18FF-A3DF-F9AD-BFD10D63FF3B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5:49.965" v="158"/>
          <ac:spMkLst>
            <pc:docMk/>
            <pc:sldMk cId="1933614913" sldId="319"/>
            <ac:spMk id="5" creationId="{13F56E20-B6DF-9CDC-8BD6-EB35BB68DBDC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5:36.730" v="154"/>
          <ac:spMkLst>
            <pc:docMk/>
            <pc:sldMk cId="1933614913" sldId="319"/>
            <ac:spMk id="9" creationId="{0822200F-C053-9072-3083-F64DE6F43B82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5:36.839" v="156"/>
          <ac:spMkLst>
            <pc:docMk/>
            <pc:sldMk cId="1933614913" sldId="319"/>
            <ac:spMk id="13" creationId="{E1A09E01-4260-4A1D-1EB7-1C5C76D44CAE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06:11.622" v="162" actId="20577"/>
          <ac:spMkLst>
            <pc:docMk/>
            <pc:sldMk cId="1933614913" sldId="319"/>
            <ac:spMk id="15" creationId="{A319A654-78CD-A92B-213F-C5EA15003F5B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245" v="151"/>
          <ac:spMkLst>
            <pc:docMk/>
            <pc:sldMk cId="1933614913" sldId="319"/>
            <ac:spMk id="2320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98" v="150"/>
          <ac:spMkLst>
            <pc:docMk/>
            <pc:sldMk cId="1933614913" sldId="319"/>
            <ac:spMk id="2321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98" v="149"/>
          <ac:spMkLst>
            <pc:docMk/>
            <pc:sldMk cId="1933614913" sldId="319"/>
            <ac:spMk id="2322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83" v="148"/>
          <ac:spMkLst>
            <pc:docMk/>
            <pc:sldMk cId="1933614913" sldId="319"/>
            <ac:spMk id="2323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83" v="147"/>
          <ac:spMkLst>
            <pc:docMk/>
            <pc:sldMk cId="1933614913" sldId="319"/>
            <ac:spMk id="2324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83" v="146"/>
          <ac:spMkLst>
            <pc:docMk/>
            <pc:sldMk cId="1933614913" sldId="319"/>
            <ac:spMk id="232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83" v="145"/>
          <ac:spMkLst>
            <pc:docMk/>
            <pc:sldMk cId="1933614913" sldId="319"/>
            <ac:spMk id="232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83" v="144"/>
          <ac:spMkLst>
            <pc:docMk/>
            <pc:sldMk cId="1933614913" sldId="319"/>
            <ac:spMk id="232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83" v="143"/>
          <ac:spMkLst>
            <pc:docMk/>
            <pc:sldMk cId="1933614913" sldId="319"/>
            <ac:spMk id="2328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83" v="142"/>
          <ac:spMkLst>
            <pc:docMk/>
            <pc:sldMk cId="1933614913" sldId="319"/>
            <ac:spMk id="2329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83" v="141"/>
          <ac:spMkLst>
            <pc:docMk/>
            <pc:sldMk cId="1933614913" sldId="319"/>
            <ac:spMk id="2330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29.183" v="137"/>
          <ac:spMkLst>
            <pc:docMk/>
            <pc:sldMk cId="1933614913" sldId="319"/>
            <ac:spMk id="2344" creationId="{00000000-0000-0000-0000-000000000000}"/>
          </ac:spMkLst>
        </pc:spChg>
        <pc:grpChg chg="del">
          <ac:chgData name="#JONATHAN THEN TIAN MENG#" userId="S::jthen001@e.ntu.edu.sg::2731c6b5-a20c-4481-bcdc-b336c3b6f9ac" providerId="AD" clId="Web-{74417C4D-B057-D89D-462D-B9526F124352}" dt="2022-11-04T03:05:29.183" v="140"/>
          <ac:grpSpMkLst>
            <pc:docMk/>
            <pc:sldMk cId="1933614913" sldId="319"/>
            <ac:grpSpMk id="2331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5:29.183" v="139"/>
          <ac:grpSpMkLst>
            <pc:docMk/>
            <pc:sldMk cId="1933614913" sldId="319"/>
            <ac:grpSpMk id="2334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5:29.183" v="138"/>
          <ac:grpSpMkLst>
            <pc:docMk/>
            <pc:sldMk cId="1933614913" sldId="319"/>
            <ac:grpSpMk id="2339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5:29.183" v="136"/>
          <ac:grpSpMkLst>
            <pc:docMk/>
            <pc:sldMk cId="1933614913" sldId="319"/>
            <ac:grpSpMk id="2345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5:29.183" v="135"/>
          <ac:grpSpMkLst>
            <pc:docMk/>
            <pc:sldMk cId="1933614913" sldId="319"/>
            <ac:grpSpMk id="2350" creationId="{00000000-0000-0000-0000-000000000000}"/>
          </ac:grpSpMkLst>
        </pc:grpChg>
        <pc:picChg chg="add">
          <ac:chgData name="#JONATHAN THEN TIAN MENG#" userId="S::jthen001@e.ntu.edu.sg::2731c6b5-a20c-4481-bcdc-b336c3b6f9ac" providerId="AD" clId="Web-{74417C4D-B057-D89D-462D-B9526F124352}" dt="2022-11-04T03:05:36.714" v="153"/>
          <ac:picMkLst>
            <pc:docMk/>
            <pc:sldMk cId="1933614913" sldId="319"/>
            <ac:picMk id="7" creationId="{8C5FF15D-D526-372D-3AED-ACBEEB24FD5B}"/>
          </ac:picMkLst>
        </pc:picChg>
        <pc:picChg chg="add">
          <ac:chgData name="#JONATHAN THEN TIAN MENG#" userId="S::jthen001@e.ntu.edu.sg::2731c6b5-a20c-4481-bcdc-b336c3b6f9ac" providerId="AD" clId="Web-{74417C4D-B057-D89D-462D-B9526F124352}" dt="2022-11-04T03:05:36.823" v="155"/>
          <ac:picMkLst>
            <pc:docMk/>
            <pc:sldMk cId="1933614913" sldId="319"/>
            <ac:picMk id="11" creationId="{965E800F-1714-E35F-CB74-6D629EEE3809}"/>
          </ac:picMkLst>
        </pc:picChg>
        <pc:cxnChg chg="mod">
          <ac:chgData name="#JONATHAN THEN TIAN MENG#" userId="S::jthen001@e.ntu.edu.sg::2731c6b5-a20c-4481-bcdc-b336c3b6f9ac" providerId="AD" clId="Web-{74417C4D-B057-D89D-462D-B9526F124352}" dt="2022-11-04T03:05:29.183" v="135"/>
          <ac:cxnSpMkLst>
            <pc:docMk/>
            <pc:sldMk cId="1933614913" sldId="319"/>
            <ac:cxnSpMk id="2355" creationId="{00000000-0000-0000-0000-000000000000}"/>
          </ac:cxnSpMkLst>
        </pc:cxnChg>
      </pc:sldChg>
      <pc:sldChg chg="addSp delSp modSp add replId">
        <pc:chgData name="#JONATHAN THEN TIAN MENG#" userId="S::jthen001@e.ntu.edu.sg::2731c6b5-a20c-4481-bcdc-b336c3b6f9ac" providerId="AD" clId="Web-{74417C4D-B057-D89D-462D-B9526F124352}" dt="2022-11-04T03:05:20.276" v="134"/>
        <pc:sldMkLst>
          <pc:docMk/>
          <pc:sldMk cId="1965440514" sldId="320"/>
        </pc:sldMkLst>
        <pc:spChg chg="add del mod">
          <ac:chgData name="#JONATHAN THEN TIAN MENG#" userId="S::jthen001@e.ntu.edu.sg::2731c6b5-a20c-4481-bcdc-b336c3b6f9ac" providerId="AD" clId="Web-{74417C4D-B057-D89D-462D-B9526F124352}" dt="2022-11-04T03:05:19.370" v="127"/>
          <ac:spMkLst>
            <pc:docMk/>
            <pc:sldMk cId="1965440514" sldId="320"/>
            <ac:spMk id="3" creationId="{E204A90A-1134-3B13-1AFE-005D986F6310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26"/>
          <ac:spMkLst>
            <pc:docMk/>
            <pc:sldMk cId="1965440514" sldId="320"/>
            <ac:spMk id="5" creationId="{2ED345DC-15BB-6737-FE19-909A65B82DCC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25"/>
          <ac:spMkLst>
            <pc:docMk/>
            <pc:sldMk cId="1965440514" sldId="320"/>
            <ac:spMk id="7" creationId="{625EB76C-AB0B-05FD-DDD9-155CFF1EB918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24"/>
          <ac:spMkLst>
            <pc:docMk/>
            <pc:sldMk cId="1965440514" sldId="320"/>
            <ac:spMk id="9" creationId="{D290A288-2934-3F21-33BA-A9546A15729A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23"/>
          <ac:spMkLst>
            <pc:docMk/>
            <pc:sldMk cId="1965440514" sldId="320"/>
            <ac:spMk id="11" creationId="{9E6BE74A-42B4-3D17-5EA8-A0D912F31AB5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22"/>
          <ac:spMkLst>
            <pc:docMk/>
            <pc:sldMk cId="1965440514" sldId="320"/>
            <ac:spMk id="13" creationId="{7D05ACA8-1A28-AA0E-8F4F-7309D552A808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21"/>
          <ac:spMkLst>
            <pc:docMk/>
            <pc:sldMk cId="1965440514" sldId="320"/>
            <ac:spMk id="15" creationId="{53CBC8BE-785A-14D7-E28D-1F7535E45275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20"/>
          <ac:spMkLst>
            <pc:docMk/>
            <pc:sldMk cId="1965440514" sldId="320"/>
            <ac:spMk id="17" creationId="{DD5C133E-4734-7E89-1770-E73F7A2CF842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19"/>
          <ac:spMkLst>
            <pc:docMk/>
            <pc:sldMk cId="1965440514" sldId="320"/>
            <ac:spMk id="19" creationId="{467111DA-1083-0936-3C15-7EC27E061FE3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18"/>
          <ac:spMkLst>
            <pc:docMk/>
            <pc:sldMk cId="1965440514" sldId="320"/>
            <ac:spMk id="21" creationId="{174FAD54-E206-3293-CE06-D2BBD12CC9F5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17"/>
          <ac:spMkLst>
            <pc:docMk/>
            <pc:sldMk cId="1965440514" sldId="320"/>
            <ac:spMk id="23" creationId="{5EF50E4A-DDD9-8279-80B5-320B3BC582DE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16"/>
          <ac:spMkLst>
            <pc:docMk/>
            <pc:sldMk cId="1965440514" sldId="320"/>
            <ac:spMk id="25" creationId="{BB8B17E4-29BD-B9E4-9CBD-1E6EE5919DDF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5:19.370" v="115"/>
          <ac:spMkLst>
            <pc:docMk/>
            <pc:sldMk cId="1965440514" sldId="320"/>
            <ac:spMk id="27" creationId="{AE0B0663-6D49-81A0-B2E4-9510FD115B33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5:19.370" v="114"/>
          <ac:spMkLst>
            <pc:docMk/>
            <pc:sldMk cId="1965440514" sldId="320"/>
            <ac:spMk id="29" creationId="{619EDA4B-0BD5-5534-A0BB-CC73A0AD0677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5:19.370" v="113"/>
          <ac:spMkLst>
            <pc:docMk/>
            <pc:sldMk cId="1965440514" sldId="320"/>
            <ac:spMk id="31" creationId="{C52E536B-1242-B845-A53C-13DA5B886428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5:19.370" v="112"/>
          <ac:spMkLst>
            <pc:docMk/>
            <pc:sldMk cId="1965440514" sldId="320"/>
            <ac:spMk id="33" creationId="{4394D939-3E5F-1E65-2793-4BA7A7EC0C1E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5:19.370" v="111"/>
          <ac:spMkLst>
            <pc:docMk/>
            <pc:sldMk cId="1965440514" sldId="320"/>
            <ac:spMk id="35" creationId="{9FB0200D-0FD4-A4ED-95E0-D9418AD8E400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5:19.370" v="107"/>
          <ac:spMkLst>
            <pc:docMk/>
            <pc:sldMk cId="1965440514" sldId="320"/>
            <ac:spMk id="43" creationId="{FE2CFC95-8E66-5C9D-EBA6-6367D28E3F6F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5:19.370" v="106"/>
          <ac:spMkLst>
            <pc:docMk/>
            <pc:sldMk cId="1965440514" sldId="320"/>
            <ac:spMk id="45" creationId="{E53DE469-12D3-7450-7D2E-A4FDEEFAA38F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5:19.370" v="105"/>
          <ac:spMkLst>
            <pc:docMk/>
            <pc:sldMk cId="1965440514" sldId="320"/>
            <ac:spMk id="47" creationId="{B70F31D9-84F5-5BC1-475E-FB812F8A0632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5:19.370" v="104"/>
          <ac:spMkLst>
            <pc:docMk/>
            <pc:sldMk cId="1965440514" sldId="320"/>
            <ac:spMk id="49" creationId="{AEC92943-C77A-DF95-A88F-7DD76628B92F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05:20.010" v="128"/>
          <ac:spMkLst>
            <pc:docMk/>
            <pc:sldMk cId="1965440514" sldId="320"/>
            <ac:spMk id="57" creationId="{78118C93-0CE2-B310-C28A-482971277E6C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05:20.026" v="129"/>
          <ac:spMkLst>
            <pc:docMk/>
            <pc:sldMk cId="1965440514" sldId="320"/>
            <ac:spMk id="59" creationId="{9BF70DD6-9F61-7293-215C-1DF4111943BE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05:20.026" v="130"/>
          <ac:spMkLst>
            <pc:docMk/>
            <pc:sldMk cId="1965440514" sldId="320"/>
            <ac:spMk id="61" creationId="{936EC3A2-437B-9A6B-BE2D-E04DD4FEA647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05:20.042" v="131"/>
          <ac:spMkLst>
            <pc:docMk/>
            <pc:sldMk cId="1965440514" sldId="320"/>
            <ac:spMk id="63" creationId="{A8BAA96D-DD5D-6BA8-55D1-97EA118520A2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4.947" v="86"/>
          <ac:spMkLst>
            <pc:docMk/>
            <pc:sldMk cId="1965440514" sldId="320"/>
            <ac:spMk id="228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4.838" v="85"/>
          <ac:spMkLst>
            <pc:docMk/>
            <pc:sldMk cId="1965440514" sldId="320"/>
            <ac:spMk id="228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4.713" v="84"/>
          <ac:spMkLst>
            <pc:docMk/>
            <pc:sldMk cId="1965440514" sldId="320"/>
            <ac:spMk id="228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4.588" v="83"/>
          <ac:spMkLst>
            <pc:docMk/>
            <pc:sldMk cId="1965440514" sldId="320"/>
            <ac:spMk id="2288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4.463" v="82"/>
          <ac:spMkLst>
            <pc:docMk/>
            <pc:sldMk cId="1965440514" sldId="320"/>
            <ac:spMk id="2289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4.353" v="81"/>
          <ac:spMkLst>
            <pc:docMk/>
            <pc:sldMk cId="1965440514" sldId="320"/>
            <ac:spMk id="2290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4.228" v="80"/>
          <ac:spMkLst>
            <pc:docMk/>
            <pc:sldMk cId="1965440514" sldId="320"/>
            <ac:spMk id="2291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4.088" v="79"/>
          <ac:spMkLst>
            <pc:docMk/>
            <pc:sldMk cId="1965440514" sldId="320"/>
            <ac:spMk id="2292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3.947" v="78"/>
          <ac:spMkLst>
            <pc:docMk/>
            <pc:sldMk cId="1965440514" sldId="320"/>
            <ac:spMk id="2293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3.822" v="77"/>
          <ac:spMkLst>
            <pc:docMk/>
            <pc:sldMk cId="1965440514" sldId="320"/>
            <ac:spMk id="2294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3.682" v="76"/>
          <ac:spMkLst>
            <pc:docMk/>
            <pc:sldMk cId="1965440514" sldId="320"/>
            <ac:spMk id="229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3.557" v="75"/>
          <ac:spMkLst>
            <pc:docMk/>
            <pc:sldMk cId="1965440514" sldId="320"/>
            <ac:spMk id="229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3.447" v="74"/>
          <ac:spMkLst>
            <pc:docMk/>
            <pc:sldMk cId="1965440514" sldId="320"/>
            <ac:spMk id="229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3.322" v="72"/>
          <ac:spMkLst>
            <pc:docMk/>
            <pc:sldMk cId="1965440514" sldId="320"/>
            <ac:spMk id="2301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5:03.322" v="68"/>
          <ac:spMkLst>
            <pc:docMk/>
            <pc:sldMk cId="1965440514" sldId="320"/>
            <ac:spMk id="2315" creationId="{00000000-0000-0000-0000-000000000000}"/>
          </ac:spMkLst>
        </pc:spChg>
        <pc:grpChg chg="del">
          <ac:chgData name="#JONATHAN THEN TIAN MENG#" userId="S::jthen001@e.ntu.edu.sg::2731c6b5-a20c-4481-bcdc-b336c3b6f9ac" providerId="AD" clId="Web-{74417C4D-B057-D89D-462D-B9526F124352}" dt="2022-11-04T03:05:03.322" v="73"/>
          <ac:grpSpMkLst>
            <pc:docMk/>
            <pc:sldMk cId="1965440514" sldId="320"/>
            <ac:grpSpMk id="2298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5:03.322" v="71"/>
          <ac:grpSpMkLst>
            <pc:docMk/>
            <pc:sldMk cId="1965440514" sldId="320"/>
            <ac:grpSpMk id="2302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5:03.322" v="70"/>
          <ac:grpSpMkLst>
            <pc:docMk/>
            <pc:sldMk cId="1965440514" sldId="320"/>
            <ac:grpSpMk id="2307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5:03.322" v="69"/>
          <ac:grpSpMkLst>
            <pc:docMk/>
            <pc:sldMk cId="1965440514" sldId="320"/>
            <ac:grpSpMk id="2311" creationId="{00000000-0000-0000-0000-000000000000}"/>
          </ac:grpSpMkLst>
        </pc:grpChg>
        <pc:picChg chg="add del">
          <ac:chgData name="#JONATHAN THEN TIAN MENG#" userId="S::jthen001@e.ntu.edu.sg::2731c6b5-a20c-4481-bcdc-b336c3b6f9ac" providerId="AD" clId="Web-{74417C4D-B057-D89D-462D-B9526F124352}" dt="2022-11-04T03:05:19.370" v="110"/>
          <ac:picMkLst>
            <pc:docMk/>
            <pc:sldMk cId="1965440514" sldId="320"/>
            <ac:picMk id="37" creationId="{BBB96942-49B2-7A91-C5BC-DCA73AADD2F3}"/>
          </ac:picMkLst>
        </pc:picChg>
        <pc:picChg chg="add del">
          <ac:chgData name="#JONATHAN THEN TIAN MENG#" userId="S::jthen001@e.ntu.edu.sg::2731c6b5-a20c-4481-bcdc-b336c3b6f9ac" providerId="AD" clId="Web-{74417C4D-B057-D89D-462D-B9526F124352}" dt="2022-11-04T03:05:19.370" v="109"/>
          <ac:picMkLst>
            <pc:docMk/>
            <pc:sldMk cId="1965440514" sldId="320"/>
            <ac:picMk id="39" creationId="{93CCA3B6-3EC5-69E7-7ABE-18B29D2AFF56}"/>
          </ac:picMkLst>
        </pc:picChg>
        <pc:picChg chg="add del">
          <ac:chgData name="#JONATHAN THEN TIAN MENG#" userId="S::jthen001@e.ntu.edu.sg::2731c6b5-a20c-4481-bcdc-b336c3b6f9ac" providerId="AD" clId="Web-{74417C4D-B057-D89D-462D-B9526F124352}" dt="2022-11-04T03:05:19.370" v="108"/>
          <ac:picMkLst>
            <pc:docMk/>
            <pc:sldMk cId="1965440514" sldId="320"/>
            <ac:picMk id="41" creationId="{F5493364-2CB5-4A9B-B9BB-A4C6B2C7B9D0}"/>
          </ac:picMkLst>
        </pc:picChg>
        <pc:picChg chg="add del">
          <ac:chgData name="#JONATHAN THEN TIAN MENG#" userId="S::jthen001@e.ntu.edu.sg::2731c6b5-a20c-4481-bcdc-b336c3b6f9ac" providerId="AD" clId="Web-{74417C4D-B057-D89D-462D-B9526F124352}" dt="2022-11-04T03:05:19.370" v="103"/>
          <ac:picMkLst>
            <pc:docMk/>
            <pc:sldMk cId="1965440514" sldId="320"/>
            <ac:picMk id="51" creationId="{D8256E9F-2029-B43C-97B5-10C06BD08F9B}"/>
          </ac:picMkLst>
        </pc:picChg>
        <pc:picChg chg="add del">
          <ac:chgData name="#JONATHAN THEN TIAN MENG#" userId="S::jthen001@e.ntu.edu.sg::2731c6b5-a20c-4481-bcdc-b336c3b6f9ac" providerId="AD" clId="Web-{74417C4D-B057-D89D-462D-B9526F124352}" dt="2022-11-04T03:05:19.370" v="102"/>
          <ac:picMkLst>
            <pc:docMk/>
            <pc:sldMk cId="1965440514" sldId="320"/>
            <ac:picMk id="53" creationId="{E69F73CF-26AE-EFA3-7CB3-233EFB8CF16B}"/>
          </ac:picMkLst>
        </pc:picChg>
        <pc:picChg chg="add del">
          <ac:chgData name="#JONATHAN THEN TIAN MENG#" userId="S::jthen001@e.ntu.edu.sg::2731c6b5-a20c-4481-bcdc-b336c3b6f9ac" providerId="AD" clId="Web-{74417C4D-B057-D89D-462D-B9526F124352}" dt="2022-11-04T03:05:19.354" v="101"/>
          <ac:picMkLst>
            <pc:docMk/>
            <pc:sldMk cId="1965440514" sldId="320"/>
            <ac:picMk id="55" creationId="{F39B0C0F-8FB6-4319-03D5-58197960D8CA}"/>
          </ac:picMkLst>
        </pc:picChg>
        <pc:picChg chg="add">
          <ac:chgData name="#JONATHAN THEN TIAN MENG#" userId="S::jthen001@e.ntu.edu.sg::2731c6b5-a20c-4481-bcdc-b336c3b6f9ac" providerId="AD" clId="Web-{74417C4D-B057-D89D-462D-B9526F124352}" dt="2022-11-04T03:05:20.135" v="132"/>
          <ac:picMkLst>
            <pc:docMk/>
            <pc:sldMk cId="1965440514" sldId="320"/>
            <ac:picMk id="2241" creationId="{6036E780-5CA9-6DE7-DD44-F49BAA61AED8}"/>
          </ac:picMkLst>
        </pc:picChg>
        <pc:picChg chg="add">
          <ac:chgData name="#JONATHAN THEN TIAN MENG#" userId="S::jthen001@e.ntu.edu.sg::2731c6b5-a20c-4481-bcdc-b336c3b6f9ac" providerId="AD" clId="Web-{74417C4D-B057-D89D-462D-B9526F124352}" dt="2022-11-04T03:05:20.198" v="133"/>
          <ac:picMkLst>
            <pc:docMk/>
            <pc:sldMk cId="1965440514" sldId="320"/>
            <ac:picMk id="2243" creationId="{5F5FE910-A3BE-81E7-4AD7-E52C479303FA}"/>
          </ac:picMkLst>
        </pc:picChg>
        <pc:picChg chg="add">
          <ac:chgData name="#JONATHAN THEN TIAN MENG#" userId="S::jthen001@e.ntu.edu.sg::2731c6b5-a20c-4481-bcdc-b336c3b6f9ac" providerId="AD" clId="Web-{74417C4D-B057-D89D-462D-B9526F124352}" dt="2022-11-04T03:05:20.276" v="134"/>
          <ac:picMkLst>
            <pc:docMk/>
            <pc:sldMk cId="1965440514" sldId="320"/>
            <ac:picMk id="2245" creationId="{A700EFAF-BC1B-4E27-158D-5C3A35994EC1}"/>
          </ac:picMkLst>
        </pc:picChg>
      </pc:sldChg>
      <pc:sldChg chg="modSp add replId">
        <pc:chgData name="#JONATHAN THEN TIAN MENG#" userId="S::jthen001@e.ntu.edu.sg::2731c6b5-a20c-4481-bcdc-b336c3b6f9ac" providerId="AD" clId="Web-{74417C4D-B057-D89D-462D-B9526F124352}" dt="2022-11-04T03:06:48.795" v="168" actId="20577"/>
        <pc:sldMkLst>
          <pc:docMk/>
          <pc:sldMk cId="2901705814" sldId="321"/>
        </pc:sldMkLst>
        <pc:spChg chg="mod">
          <ac:chgData name="#JONATHAN THEN TIAN MENG#" userId="S::jthen001@e.ntu.edu.sg::2731c6b5-a20c-4481-bcdc-b336c3b6f9ac" providerId="AD" clId="Web-{74417C4D-B057-D89D-462D-B9526F124352}" dt="2022-11-04T03:06:48.795" v="168" actId="20577"/>
          <ac:spMkLst>
            <pc:docMk/>
            <pc:sldMk cId="2901705814" sldId="321"/>
            <ac:spMk id="2250" creationId="{00000000-0000-0000-0000-000000000000}"/>
          </ac:spMkLst>
        </pc:spChg>
      </pc:sldChg>
      <pc:sldChg chg="addSp delSp modSp add replId">
        <pc:chgData name="#JONATHAN THEN TIAN MENG#" userId="S::jthen001@e.ntu.edu.sg::2731c6b5-a20c-4481-bcdc-b336c3b6f9ac" providerId="AD" clId="Web-{74417C4D-B057-D89D-462D-B9526F124352}" dt="2022-11-04T03:08:24.142" v="231"/>
        <pc:sldMkLst>
          <pc:docMk/>
          <pc:sldMk cId="160360322" sldId="322"/>
        </pc:sldMkLst>
        <pc:spChg chg="add del mod">
          <ac:chgData name="#JONATHAN THEN TIAN MENG#" userId="S::jthen001@e.ntu.edu.sg::2731c6b5-a20c-4481-bcdc-b336c3b6f9ac" providerId="AD" clId="Web-{74417C4D-B057-D89D-462D-B9526F124352}" dt="2022-11-04T03:08:13.907" v="227"/>
          <ac:spMkLst>
            <pc:docMk/>
            <pc:sldMk cId="160360322" sldId="322"/>
            <ac:spMk id="3" creationId="{6AD5730B-23BF-573B-B06F-59DAD1BADE78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8:24.033" v="228"/>
          <ac:spMkLst>
            <pc:docMk/>
            <pc:sldMk cId="160360322" sldId="322"/>
            <ac:spMk id="5" creationId="{752D09A8-7904-2024-6068-D84F90C3E0B8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8:24.033" v="229"/>
          <ac:spMkLst>
            <pc:docMk/>
            <pc:sldMk cId="160360322" sldId="322"/>
            <ac:spMk id="7" creationId="{444B1F10-2F34-3DD4-26E1-A553259F8ECB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11.282" v="226"/>
          <ac:spMkLst>
            <pc:docMk/>
            <pc:sldMk cId="160360322" sldId="322"/>
            <ac:spMk id="259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11.204" v="225"/>
          <ac:spMkLst>
            <pc:docMk/>
            <pc:sldMk cId="160360322" sldId="322"/>
            <ac:spMk id="259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11.204" v="224"/>
          <ac:spMkLst>
            <pc:docMk/>
            <pc:sldMk cId="160360322" sldId="322"/>
            <ac:spMk id="259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11.204" v="223"/>
          <ac:spMkLst>
            <pc:docMk/>
            <pc:sldMk cId="160360322" sldId="322"/>
            <ac:spMk id="2598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11.204" v="219"/>
          <ac:spMkLst>
            <pc:docMk/>
            <pc:sldMk cId="160360322" sldId="322"/>
            <ac:spMk id="2601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11.188" v="217"/>
          <ac:spMkLst>
            <pc:docMk/>
            <pc:sldMk cId="160360322" sldId="322"/>
            <ac:spMk id="275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11.188" v="216"/>
          <ac:spMkLst>
            <pc:docMk/>
            <pc:sldMk cId="160360322" sldId="322"/>
            <ac:spMk id="275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11.188" v="215"/>
          <ac:spMkLst>
            <pc:docMk/>
            <pc:sldMk cId="160360322" sldId="322"/>
            <ac:spMk id="275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11.188" v="214"/>
          <ac:spMkLst>
            <pc:docMk/>
            <pc:sldMk cId="160360322" sldId="322"/>
            <ac:spMk id="2758" creationId="{00000000-0000-0000-0000-000000000000}"/>
          </ac:spMkLst>
        </pc:spChg>
        <pc:grpChg chg="del">
          <ac:chgData name="#JONATHAN THEN TIAN MENG#" userId="S::jthen001@e.ntu.edu.sg::2731c6b5-a20c-4481-bcdc-b336c3b6f9ac" providerId="AD" clId="Web-{74417C4D-B057-D89D-462D-B9526F124352}" dt="2022-11-04T03:08:11.204" v="218"/>
          <ac:grpSpMkLst>
            <pc:docMk/>
            <pc:sldMk cId="160360322" sldId="322"/>
            <ac:grpSpMk id="2603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8:11.188" v="213"/>
          <ac:grpSpMkLst>
            <pc:docMk/>
            <pc:sldMk cId="160360322" sldId="322"/>
            <ac:grpSpMk id="2759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8:11.188" v="212"/>
          <ac:grpSpMkLst>
            <pc:docMk/>
            <pc:sldMk cId="160360322" sldId="322"/>
            <ac:grpSpMk id="2762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8:11.188" v="211"/>
          <ac:grpSpMkLst>
            <pc:docMk/>
            <pc:sldMk cId="160360322" sldId="322"/>
            <ac:grpSpMk id="2774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8:11.188" v="210"/>
          <ac:grpSpMkLst>
            <pc:docMk/>
            <pc:sldMk cId="160360322" sldId="322"/>
            <ac:grpSpMk id="2777" creationId="{00000000-0000-0000-0000-000000000000}"/>
          </ac:grpSpMkLst>
        </pc:grpChg>
        <pc:graphicFrameChg chg="add">
          <ac:chgData name="#JONATHAN THEN TIAN MENG#" userId="S::jthen001@e.ntu.edu.sg::2731c6b5-a20c-4481-bcdc-b336c3b6f9ac" providerId="AD" clId="Web-{74417C4D-B057-D89D-462D-B9526F124352}" dt="2022-11-04T03:08:24.142" v="231"/>
          <ac:graphicFrameMkLst>
            <pc:docMk/>
            <pc:sldMk cId="160360322" sldId="322"/>
            <ac:graphicFrameMk id="11" creationId="{7468B1F5-6DB2-71F1-7FD3-F8FA5B9E4F8A}"/>
          </ac:graphicFrameMkLst>
        </pc:graphicFrameChg>
        <pc:picChg chg="add">
          <ac:chgData name="#JONATHAN THEN TIAN MENG#" userId="S::jthen001@e.ntu.edu.sg::2731c6b5-a20c-4481-bcdc-b336c3b6f9ac" providerId="AD" clId="Web-{74417C4D-B057-D89D-462D-B9526F124352}" dt="2022-11-04T03:08:24.111" v="230"/>
          <ac:picMkLst>
            <pc:docMk/>
            <pc:sldMk cId="160360322" sldId="322"/>
            <ac:picMk id="9" creationId="{9F716D52-A96D-9FA6-74A2-4712D5E36DD9}"/>
          </ac:picMkLst>
        </pc:picChg>
        <pc:cxnChg chg="del mod">
          <ac:chgData name="#JONATHAN THEN TIAN MENG#" userId="S::jthen001@e.ntu.edu.sg::2731c6b5-a20c-4481-bcdc-b336c3b6f9ac" providerId="AD" clId="Web-{74417C4D-B057-D89D-462D-B9526F124352}" dt="2022-11-04T03:08:11.204" v="222"/>
          <ac:cxnSpMkLst>
            <pc:docMk/>
            <pc:sldMk cId="160360322" sldId="322"/>
            <ac:cxnSpMk id="2599" creationId="{00000000-0000-0000-0000-000000000000}"/>
          </ac:cxnSpMkLst>
        </pc:cxnChg>
        <pc:cxnChg chg="del mod">
          <ac:chgData name="#JONATHAN THEN TIAN MENG#" userId="S::jthen001@e.ntu.edu.sg::2731c6b5-a20c-4481-bcdc-b336c3b6f9ac" providerId="AD" clId="Web-{74417C4D-B057-D89D-462D-B9526F124352}" dt="2022-11-04T03:08:11.204" v="221"/>
          <ac:cxnSpMkLst>
            <pc:docMk/>
            <pc:sldMk cId="160360322" sldId="322"/>
            <ac:cxnSpMk id="2600" creationId="{00000000-0000-0000-0000-000000000000}"/>
          </ac:cxnSpMkLst>
        </pc:cxnChg>
        <pc:cxnChg chg="del mod">
          <ac:chgData name="#JONATHAN THEN TIAN MENG#" userId="S::jthen001@e.ntu.edu.sg::2731c6b5-a20c-4481-bcdc-b336c3b6f9ac" providerId="AD" clId="Web-{74417C4D-B057-D89D-462D-B9526F124352}" dt="2022-11-04T03:08:11.204" v="220"/>
          <ac:cxnSpMkLst>
            <pc:docMk/>
            <pc:sldMk cId="160360322" sldId="322"/>
            <ac:cxnSpMk id="2602" creationId="{00000000-0000-0000-0000-000000000000}"/>
          </ac:cxnSpMkLst>
        </pc:cxnChg>
      </pc:sldChg>
      <pc:sldChg chg="addSp delSp modSp add replId">
        <pc:chgData name="#JONATHAN THEN TIAN MENG#" userId="S::jthen001@e.ntu.edu.sg::2731c6b5-a20c-4481-bcdc-b336c3b6f9ac" providerId="AD" clId="Web-{74417C4D-B057-D89D-462D-B9526F124352}" dt="2022-11-04T03:08:04.532" v="209"/>
        <pc:sldMkLst>
          <pc:docMk/>
          <pc:sldMk cId="3431445623" sldId="323"/>
        </pc:sldMkLst>
        <pc:spChg chg="add del mod">
          <ac:chgData name="#JONATHAN THEN TIAN MENG#" userId="S::jthen001@e.ntu.edu.sg::2731c6b5-a20c-4481-bcdc-b336c3b6f9ac" providerId="AD" clId="Web-{74417C4D-B057-D89D-462D-B9526F124352}" dt="2022-11-04T03:08:02.985" v="205"/>
          <ac:spMkLst>
            <pc:docMk/>
            <pc:sldMk cId="3431445623" sldId="323"/>
            <ac:spMk id="3" creationId="{1CC79326-BD5D-0B2E-A143-90AA004D3E4E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8:02.969" v="204"/>
          <ac:spMkLst>
            <pc:docMk/>
            <pc:sldMk cId="3431445623" sldId="323"/>
            <ac:spMk id="5" creationId="{5F411266-783B-BF2D-7F04-BAB3654915C5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8:02.969" v="203"/>
          <ac:spMkLst>
            <pc:docMk/>
            <pc:sldMk cId="3431445623" sldId="323"/>
            <ac:spMk id="7" creationId="{66C6DC89-16A9-B3A0-8B2C-1BB5BAA0D370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8:02.969" v="202"/>
          <ac:spMkLst>
            <pc:docMk/>
            <pc:sldMk cId="3431445623" sldId="323"/>
            <ac:spMk id="9" creationId="{2BE8B3B7-1840-EA44-9E56-5CD09E4202BF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8:02.969" v="201"/>
          <ac:spMkLst>
            <pc:docMk/>
            <pc:sldMk cId="3431445623" sldId="323"/>
            <ac:spMk id="11" creationId="{49A97293-3DB4-47F7-C7AA-5F4378394EE3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8:02.969" v="200"/>
          <ac:spMkLst>
            <pc:docMk/>
            <pc:sldMk cId="3431445623" sldId="323"/>
            <ac:spMk id="13" creationId="{15A32F25-800D-20C8-5102-BDB3FE561C60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8:02.969" v="199"/>
          <ac:spMkLst>
            <pc:docMk/>
            <pc:sldMk cId="3431445623" sldId="323"/>
            <ac:spMk id="15" creationId="{B50BF726-C7DB-6A10-1885-5BEA6B5E30F6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8:02.969" v="198"/>
          <ac:spMkLst>
            <pc:docMk/>
            <pc:sldMk cId="3431445623" sldId="323"/>
            <ac:spMk id="17" creationId="{B19DCEE1-B95F-C3FE-54AC-CA353CE76A58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8:02.969" v="197"/>
          <ac:spMkLst>
            <pc:docMk/>
            <pc:sldMk cId="3431445623" sldId="323"/>
            <ac:spMk id="19" creationId="{DB4922BD-73D4-3326-F46D-2D9354E74C24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8:02.969" v="196"/>
          <ac:spMkLst>
            <pc:docMk/>
            <pc:sldMk cId="3431445623" sldId="323"/>
            <ac:spMk id="21" creationId="{316DDE5D-5511-C621-9679-B39D1023A567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07:58.704" v="194"/>
          <ac:spMkLst>
            <pc:docMk/>
            <pc:sldMk cId="3431445623" sldId="323"/>
            <ac:spMk id="25" creationId="{3F430348-EBA4-0054-5CF6-5296A8FB14F8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8:04.360" v="207"/>
          <ac:spMkLst>
            <pc:docMk/>
            <pc:sldMk cId="3431445623" sldId="323"/>
            <ac:spMk id="33" creationId="{F87E7753-2BBB-69E8-0876-2C40574A7F11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40.765" v="187"/>
          <ac:spMkLst>
            <pc:docMk/>
            <pc:sldMk cId="3431445623" sldId="323"/>
            <ac:spMk id="2481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40.672" v="186"/>
          <ac:spMkLst>
            <pc:docMk/>
            <pc:sldMk cId="3431445623" sldId="323"/>
            <ac:spMk id="2482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40.562" v="185"/>
          <ac:spMkLst>
            <pc:docMk/>
            <pc:sldMk cId="3431445623" sldId="323"/>
            <ac:spMk id="2483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40.469" v="184"/>
          <ac:spMkLst>
            <pc:docMk/>
            <pc:sldMk cId="3431445623" sldId="323"/>
            <ac:spMk id="2484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40.344" v="183"/>
          <ac:spMkLst>
            <pc:docMk/>
            <pc:sldMk cId="3431445623" sldId="323"/>
            <ac:spMk id="248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40.234" v="182"/>
          <ac:spMkLst>
            <pc:docMk/>
            <pc:sldMk cId="3431445623" sldId="323"/>
            <ac:spMk id="248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40.140" v="181"/>
          <ac:spMkLst>
            <pc:docMk/>
            <pc:sldMk cId="3431445623" sldId="323"/>
            <ac:spMk id="248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40.031" v="180"/>
          <ac:spMkLst>
            <pc:docMk/>
            <pc:sldMk cId="3431445623" sldId="323"/>
            <ac:spMk id="2488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39.937" v="179"/>
          <ac:spMkLst>
            <pc:docMk/>
            <pc:sldMk cId="3431445623" sldId="323"/>
            <ac:spMk id="2489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39.844" v="178"/>
          <ac:spMkLst>
            <pc:docMk/>
            <pc:sldMk cId="3431445623" sldId="323"/>
            <ac:spMk id="2490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39.719" v="176"/>
          <ac:spMkLst>
            <pc:docMk/>
            <pc:sldMk cId="3431445623" sldId="323"/>
            <ac:spMk id="2511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7:39.719" v="174"/>
          <ac:spMkLst>
            <pc:docMk/>
            <pc:sldMk cId="3431445623" sldId="323"/>
            <ac:spMk id="2516" creationId="{00000000-0000-0000-0000-000000000000}"/>
          </ac:spMkLst>
        </pc:spChg>
        <pc:grpChg chg="del">
          <ac:chgData name="#JONATHAN THEN TIAN MENG#" userId="S::jthen001@e.ntu.edu.sg::2731c6b5-a20c-4481-bcdc-b336c3b6f9ac" providerId="AD" clId="Web-{74417C4D-B057-D89D-462D-B9526F124352}" dt="2022-11-04T03:07:39.719" v="177"/>
          <ac:grpSpMkLst>
            <pc:docMk/>
            <pc:sldMk cId="3431445623" sldId="323"/>
            <ac:grpSpMk id="2491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7:39.719" v="175"/>
          <ac:grpSpMkLst>
            <pc:docMk/>
            <pc:sldMk cId="3431445623" sldId="323"/>
            <ac:grpSpMk id="2512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7:39.719" v="173"/>
          <ac:grpSpMkLst>
            <pc:docMk/>
            <pc:sldMk cId="3431445623" sldId="323"/>
            <ac:grpSpMk id="2517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7:39.719" v="172"/>
          <ac:grpSpMkLst>
            <pc:docMk/>
            <pc:sldMk cId="3431445623" sldId="323"/>
            <ac:grpSpMk id="2520" creationId="{00000000-0000-0000-0000-000000000000}"/>
          </ac:grpSpMkLst>
        </pc:grpChg>
        <pc:picChg chg="add del">
          <ac:chgData name="#JONATHAN THEN TIAN MENG#" userId="S::jthen001@e.ntu.edu.sg::2731c6b5-a20c-4481-bcdc-b336c3b6f9ac" providerId="AD" clId="Web-{74417C4D-B057-D89D-462D-B9526F124352}" dt="2022-11-04T03:07:58.704" v="195"/>
          <ac:picMkLst>
            <pc:docMk/>
            <pc:sldMk cId="3431445623" sldId="323"/>
            <ac:picMk id="23" creationId="{7815C36C-C157-DFA5-8FEF-781A7E78113B}"/>
          </ac:picMkLst>
        </pc:picChg>
        <pc:picChg chg="add del">
          <ac:chgData name="#JONATHAN THEN TIAN MENG#" userId="S::jthen001@e.ntu.edu.sg::2731c6b5-a20c-4481-bcdc-b336c3b6f9ac" providerId="AD" clId="Web-{74417C4D-B057-D89D-462D-B9526F124352}" dt="2022-11-04T03:07:58.704" v="193"/>
          <ac:picMkLst>
            <pc:docMk/>
            <pc:sldMk cId="3431445623" sldId="323"/>
            <ac:picMk id="27" creationId="{8101846D-914D-F12F-CEC8-31B58DD07C46}"/>
          </ac:picMkLst>
        </pc:picChg>
        <pc:picChg chg="add del">
          <ac:chgData name="#JONATHAN THEN TIAN MENG#" userId="S::jthen001@e.ntu.edu.sg::2731c6b5-a20c-4481-bcdc-b336c3b6f9ac" providerId="AD" clId="Web-{74417C4D-B057-D89D-462D-B9526F124352}" dt="2022-11-04T03:07:58.704" v="192"/>
          <ac:picMkLst>
            <pc:docMk/>
            <pc:sldMk cId="3431445623" sldId="323"/>
            <ac:picMk id="29" creationId="{0A3CB4BD-EE17-8DDB-8801-98395EC67F40}"/>
          </ac:picMkLst>
        </pc:picChg>
        <pc:picChg chg="add">
          <ac:chgData name="#JONATHAN THEN TIAN MENG#" userId="S::jthen001@e.ntu.edu.sg::2731c6b5-a20c-4481-bcdc-b336c3b6f9ac" providerId="AD" clId="Web-{74417C4D-B057-D89D-462D-B9526F124352}" dt="2022-11-04T03:08:04.360" v="206"/>
          <ac:picMkLst>
            <pc:docMk/>
            <pc:sldMk cId="3431445623" sldId="323"/>
            <ac:picMk id="31" creationId="{7F857646-677E-932D-E099-8C558BDE0B4C}"/>
          </ac:picMkLst>
        </pc:picChg>
        <pc:picChg chg="add">
          <ac:chgData name="#JONATHAN THEN TIAN MENG#" userId="S::jthen001@e.ntu.edu.sg::2731c6b5-a20c-4481-bcdc-b336c3b6f9ac" providerId="AD" clId="Web-{74417C4D-B057-D89D-462D-B9526F124352}" dt="2022-11-04T03:08:04.438" v="208"/>
          <ac:picMkLst>
            <pc:docMk/>
            <pc:sldMk cId="3431445623" sldId="323"/>
            <ac:picMk id="35" creationId="{82E5A3B3-ACA8-DBC2-85F7-56D8A8401300}"/>
          </ac:picMkLst>
        </pc:picChg>
        <pc:picChg chg="add">
          <ac:chgData name="#JONATHAN THEN TIAN MENG#" userId="S::jthen001@e.ntu.edu.sg::2731c6b5-a20c-4481-bcdc-b336c3b6f9ac" providerId="AD" clId="Web-{74417C4D-B057-D89D-462D-B9526F124352}" dt="2022-11-04T03:08:04.532" v="209"/>
          <ac:picMkLst>
            <pc:docMk/>
            <pc:sldMk cId="3431445623" sldId="323"/>
            <ac:picMk id="37" creationId="{A020E3F8-800B-0599-3DBF-E219A17FFE60}"/>
          </ac:picMkLst>
        </pc:picChg>
      </pc:sldChg>
      <pc:sldChg chg="addSp delSp modSp add replId">
        <pc:chgData name="#JONATHAN THEN TIAN MENG#" userId="S::jthen001@e.ntu.edu.sg::2731c6b5-a20c-4481-bcdc-b336c3b6f9ac" providerId="AD" clId="Web-{74417C4D-B057-D89D-462D-B9526F124352}" dt="2022-11-04T03:09:26.551" v="254" actId="1076"/>
        <pc:sldMkLst>
          <pc:docMk/>
          <pc:sldMk cId="3219517080" sldId="324"/>
        </pc:sldMkLst>
        <pc:spChg chg="add del mod">
          <ac:chgData name="#JONATHAN THEN TIAN MENG#" userId="S::jthen001@e.ntu.edu.sg::2731c6b5-a20c-4481-bcdc-b336c3b6f9ac" providerId="AD" clId="Web-{74417C4D-B057-D89D-462D-B9526F124352}" dt="2022-11-04T03:09:02.909" v="249"/>
          <ac:spMkLst>
            <pc:docMk/>
            <pc:sldMk cId="3219517080" sldId="324"/>
            <ac:spMk id="3" creationId="{C9DB4EC4-3F2D-3337-045D-579B39E5E12F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9:02.909" v="248"/>
          <ac:spMkLst>
            <pc:docMk/>
            <pc:sldMk cId="3219517080" sldId="324"/>
            <ac:spMk id="5" creationId="{F7BF53DB-E59A-3266-BB9F-86CA7A458A6D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9:02.909" v="247"/>
          <ac:spMkLst>
            <pc:docMk/>
            <pc:sldMk cId="3219517080" sldId="324"/>
            <ac:spMk id="7" creationId="{17B0EF9F-83FD-E8CD-F90E-6C6D0F6D23CE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9:02.909" v="246"/>
          <ac:spMkLst>
            <pc:docMk/>
            <pc:sldMk cId="3219517080" sldId="324"/>
            <ac:spMk id="9" creationId="{274036ED-1EFE-D3F0-F73B-547BA5870380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9:02.909" v="245"/>
          <ac:spMkLst>
            <pc:docMk/>
            <pc:sldMk cId="3219517080" sldId="324"/>
            <ac:spMk id="11" creationId="{BAA86166-49C0-BCC9-9944-1B4663933027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9:02.909" v="244"/>
          <ac:spMkLst>
            <pc:docMk/>
            <pc:sldMk cId="3219517080" sldId="324"/>
            <ac:spMk id="13" creationId="{5FE3C051-99F8-9C9F-BC82-7BF80CE7960C}"/>
          </ac:spMkLst>
        </pc:spChg>
        <pc:spChg chg="add del mod">
          <ac:chgData name="#JONATHAN THEN TIAN MENG#" userId="S::jthen001@e.ntu.edu.sg::2731c6b5-a20c-4481-bcdc-b336c3b6f9ac" providerId="AD" clId="Web-{74417C4D-B057-D89D-462D-B9526F124352}" dt="2022-11-04T03:09:02.909" v="243"/>
          <ac:spMkLst>
            <pc:docMk/>
            <pc:sldMk cId="3219517080" sldId="324"/>
            <ac:spMk id="15" creationId="{EC2B3BAE-BF89-B129-D5F6-82C9D3B24489}"/>
          </ac:spMkLst>
        </pc:spChg>
        <pc:spChg chg="add">
          <ac:chgData name="#JONATHAN THEN TIAN MENG#" userId="S::jthen001@e.ntu.edu.sg::2731c6b5-a20c-4481-bcdc-b336c3b6f9ac" providerId="AD" clId="Web-{74417C4D-B057-D89D-462D-B9526F124352}" dt="2022-11-04T03:09:09.128" v="250"/>
          <ac:spMkLst>
            <pc:docMk/>
            <pc:sldMk cId="3219517080" sldId="324"/>
            <ac:spMk id="17" creationId="{9DDBF9C2-8CD1-B89F-BC05-C03A918D9A6F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09:26.551" v="254" actId="1076"/>
          <ac:spMkLst>
            <pc:docMk/>
            <pc:sldMk cId="3219517080" sldId="324"/>
            <ac:spMk id="19" creationId="{FDE65AA9-91B8-9540-75F4-8C47D2A42BF7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58.643" v="242"/>
          <ac:spMkLst>
            <pc:docMk/>
            <pc:sldMk cId="3219517080" sldId="324"/>
            <ac:spMk id="2784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58.550" v="241"/>
          <ac:spMkLst>
            <pc:docMk/>
            <pc:sldMk cId="3219517080" sldId="324"/>
            <ac:spMk id="278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58.471" v="240"/>
          <ac:spMkLst>
            <pc:docMk/>
            <pc:sldMk cId="3219517080" sldId="324"/>
            <ac:spMk id="278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58.378" v="239"/>
          <ac:spMkLst>
            <pc:docMk/>
            <pc:sldMk cId="3219517080" sldId="324"/>
            <ac:spMk id="278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58.284" v="238"/>
          <ac:spMkLst>
            <pc:docMk/>
            <pc:sldMk cId="3219517080" sldId="324"/>
            <ac:spMk id="2788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58.190" v="237"/>
          <ac:spMkLst>
            <pc:docMk/>
            <pc:sldMk cId="3219517080" sldId="324"/>
            <ac:spMk id="2789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08:58.096" v="236"/>
          <ac:spMkLst>
            <pc:docMk/>
            <pc:sldMk cId="3219517080" sldId="324"/>
            <ac:spMk id="2790" creationId="{00000000-0000-0000-0000-000000000000}"/>
          </ac:spMkLst>
        </pc:spChg>
        <pc:grpChg chg="del">
          <ac:chgData name="#JONATHAN THEN TIAN MENG#" userId="S::jthen001@e.ntu.edu.sg::2731c6b5-a20c-4481-bcdc-b336c3b6f9ac" providerId="AD" clId="Web-{74417C4D-B057-D89D-462D-B9526F124352}" dt="2022-11-04T03:08:58.018" v="235"/>
          <ac:grpSpMkLst>
            <pc:docMk/>
            <pc:sldMk cId="3219517080" sldId="324"/>
            <ac:grpSpMk id="2791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8:58.018" v="234"/>
          <ac:grpSpMkLst>
            <pc:docMk/>
            <pc:sldMk cId="3219517080" sldId="324"/>
            <ac:grpSpMk id="2797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74417C4D-B057-D89D-462D-B9526F124352}" dt="2022-11-04T03:08:58.018" v="233"/>
          <ac:grpSpMkLst>
            <pc:docMk/>
            <pc:sldMk cId="3219517080" sldId="324"/>
            <ac:grpSpMk id="2802" creationId="{00000000-0000-0000-0000-000000000000}"/>
          </ac:grpSpMkLst>
        </pc:grpChg>
        <pc:picChg chg="add">
          <ac:chgData name="#JONATHAN THEN TIAN MENG#" userId="S::jthen001@e.ntu.edu.sg::2731c6b5-a20c-4481-bcdc-b336c3b6f9ac" providerId="AD" clId="Web-{74417C4D-B057-D89D-462D-B9526F124352}" dt="2022-11-04T03:09:09.284" v="252"/>
          <ac:picMkLst>
            <pc:docMk/>
            <pc:sldMk cId="3219517080" sldId="324"/>
            <ac:picMk id="21" creationId="{F0935D4D-7249-5771-6B86-B9A0150B2C7E}"/>
          </ac:picMkLst>
        </pc:picChg>
      </pc:sldChg>
      <pc:sldChg chg="add">
        <pc:chgData name="#JONATHAN THEN TIAN MENG#" userId="S::jthen001@e.ntu.edu.sg::2731c6b5-a20c-4481-bcdc-b336c3b6f9ac" providerId="AD" clId="Web-{74417C4D-B057-D89D-462D-B9526F124352}" dt="2022-11-04T03:09:56.192" v="264"/>
        <pc:sldMkLst>
          <pc:docMk/>
          <pc:sldMk cId="2531415021" sldId="325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09:56.474" v="265"/>
        <pc:sldMkLst>
          <pc:docMk/>
          <pc:sldMk cId="3182448903" sldId="326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09:56.677" v="266"/>
        <pc:sldMkLst>
          <pc:docMk/>
          <pc:sldMk cId="358764598" sldId="327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09:56.849" v="267"/>
        <pc:sldMkLst>
          <pc:docMk/>
          <pc:sldMk cId="3759811330" sldId="328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09:57.083" v="268"/>
        <pc:sldMkLst>
          <pc:docMk/>
          <pc:sldMk cId="1208040153" sldId="329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09:57.333" v="269"/>
        <pc:sldMkLst>
          <pc:docMk/>
          <pc:sldMk cId="1924326757" sldId="330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0:33.397" v="277"/>
        <pc:sldMkLst>
          <pc:docMk/>
          <pc:sldMk cId="3989307130" sldId="331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0:33.912" v="278"/>
        <pc:sldMkLst>
          <pc:docMk/>
          <pc:sldMk cId="3223226812" sldId="332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0:34.116" v="279"/>
        <pc:sldMkLst>
          <pc:docMk/>
          <pc:sldMk cId="2441850493" sldId="333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0:34.444" v="280"/>
        <pc:sldMkLst>
          <pc:docMk/>
          <pc:sldMk cId="687564335" sldId="334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0:34.616" v="281"/>
        <pc:sldMkLst>
          <pc:docMk/>
          <pc:sldMk cId="3889767774" sldId="335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0:34.834" v="282"/>
        <pc:sldMkLst>
          <pc:docMk/>
          <pc:sldMk cId="1163477343" sldId="336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0:57.757" v="290"/>
        <pc:sldMkLst>
          <pc:docMk/>
          <pc:sldMk cId="2044231443" sldId="337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0:58.507" v="291"/>
        <pc:sldMkLst>
          <pc:docMk/>
          <pc:sldMk cId="44860258" sldId="338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0:59.304" v="292"/>
        <pc:sldMkLst>
          <pc:docMk/>
          <pc:sldMk cId="3800382498" sldId="339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1:00.726" v="293"/>
        <pc:sldMkLst>
          <pc:docMk/>
          <pc:sldMk cId="3590490526" sldId="340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1:00.898" v="294"/>
        <pc:sldMkLst>
          <pc:docMk/>
          <pc:sldMk cId="3405229274" sldId="341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1:01.070" v="295"/>
        <pc:sldMkLst>
          <pc:docMk/>
          <pc:sldMk cId="3185879102" sldId="342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1:43.837" v="298"/>
        <pc:sldMkLst>
          <pc:docMk/>
          <pc:sldMk cId="694442393" sldId="343"/>
        </pc:sldMkLst>
      </pc:sldChg>
      <pc:sldChg chg="add">
        <pc:chgData name="#JONATHAN THEN TIAN MENG#" userId="S::jthen001@e.ntu.edu.sg::2731c6b5-a20c-4481-bcdc-b336c3b6f9ac" providerId="AD" clId="Web-{74417C4D-B057-D89D-462D-B9526F124352}" dt="2022-11-04T03:11:43.962" v="299"/>
        <pc:sldMkLst>
          <pc:docMk/>
          <pc:sldMk cId="452519217" sldId="344"/>
        </pc:sldMkLst>
      </pc:sldChg>
      <pc:sldChg chg="addSp delSp modSp add replId">
        <pc:chgData name="#JONATHAN THEN TIAN MENG#" userId="S::jthen001@e.ntu.edu.sg::2731c6b5-a20c-4481-bcdc-b336c3b6f9ac" providerId="AD" clId="Web-{74417C4D-B057-D89D-462D-B9526F124352}" dt="2022-11-04T03:35:28.327" v="442" actId="20577"/>
        <pc:sldMkLst>
          <pc:docMk/>
          <pc:sldMk cId="3717627082" sldId="345"/>
        </pc:sldMkLst>
        <pc:spChg chg="mod">
          <ac:chgData name="#JONATHAN THEN TIAN MENG#" userId="S::jthen001@e.ntu.edu.sg::2731c6b5-a20c-4481-bcdc-b336c3b6f9ac" providerId="AD" clId="Web-{74417C4D-B057-D89D-462D-B9526F124352}" dt="2022-11-04T03:16:23.066" v="354"/>
          <ac:spMkLst>
            <pc:docMk/>
            <pc:sldMk cId="3717627082" sldId="345"/>
            <ac:spMk id="3" creationId="{E105E679-B000-4C3E-8B6F-C87DC9D8C7E7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16:23.082" v="355"/>
          <ac:spMkLst>
            <pc:docMk/>
            <pc:sldMk cId="3717627082" sldId="345"/>
            <ac:spMk id="4" creationId="{90035745-D827-B262-78E4-CB850863379D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16:23.082" v="356"/>
          <ac:spMkLst>
            <pc:docMk/>
            <pc:sldMk cId="3717627082" sldId="345"/>
            <ac:spMk id="5" creationId="{B83AFC31-0166-6045-62D2-10BD9C5B885D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16:43.770" v="362"/>
          <ac:spMkLst>
            <pc:docMk/>
            <pc:sldMk cId="3717627082" sldId="345"/>
            <ac:spMk id="6" creationId="{A4DF1E02-BDB0-9FFD-187E-C073991926ED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15:10.188" v="339" actId="20577"/>
          <ac:spMkLst>
            <pc:docMk/>
            <pc:sldMk cId="3717627082" sldId="345"/>
            <ac:spMk id="9" creationId="{6B5A736B-88DA-54E0-7CC9-47473F933294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15:57.190" v="349"/>
          <ac:spMkLst>
            <pc:docMk/>
            <pc:sldMk cId="3717627082" sldId="345"/>
            <ac:spMk id="11" creationId="{3589AB0A-4BC1-DD91-B4AA-9BAE2BD992FA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14:56.500" v="336"/>
          <ac:spMkLst>
            <pc:docMk/>
            <pc:sldMk cId="3717627082" sldId="345"/>
            <ac:spMk id="13" creationId="{9F427FA3-E243-01A2-4F37-AE4FB5F26502}"/>
          </ac:spMkLst>
        </pc:spChg>
        <pc:spChg chg="add del">
          <ac:chgData name="#JONATHAN THEN TIAN MENG#" userId="S::jthen001@e.ntu.edu.sg::2731c6b5-a20c-4481-bcdc-b336c3b6f9ac" providerId="AD" clId="Web-{74417C4D-B057-D89D-462D-B9526F124352}" dt="2022-11-04T03:14:56.500" v="335"/>
          <ac:spMkLst>
            <pc:docMk/>
            <pc:sldMk cId="3717627082" sldId="345"/>
            <ac:spMk id="15" creationId="{869F90C0-8A0D-3752-B8E1-F270DD4E7248}"/>
          </ac:spMkLst>
        </pc:spChg>
        <pc:spChg chg="add mod">
          <ac:chgData name="#JONATHAN THEN TIAN MENG#" userId="S::jthen001@e.ntu.edu.sg::2731c6b5-a20c-4481-bcdc-b336c3b6f9ac" providerId="AD" clId="Web-{74417C4D-B057-D89D-462D-B9526F124352}" dt="2022-11-04T03:15:22.079" v="344" actId="20577"/>
          <ac:spMkLst>
            <pc:docMk/>
            <pc:sldMk cId="3717627082" sldId="345"/>
            <ac:spMk id="16" creationId="{1FD41739-8C2D-7592-226F-32C92CD23499}"/>
          </ac:spMkLst>
        </pc:spChg>
        <pc:spChg chg="mod">
          <ac:chgData name="#JONATHAN THEN TIAN MENG#" userId="S::jthen001@e.ntu.edu.sg::2731c6b5-a20c-4481-bcdc-b336c3b6f9ac" providerId="AD" clId="Web-{74417C4D-B057-D89D-462D-B9526F124352}" dt="2022-11-04T03:35:28.327" v="442" actId="20577"/>
          <ac:spMkLst>
            <pc:docMk/>
            <pc:sldMk cId="3717627082" sldId="345"/>
            <ac:spMk id="2051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18"/>
          <ac:spMkLst>
            <pc:docMk/>
            <pc:sldMk cId="3717627082" sldId="345"/>
            <ac:spMk id="2052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17"/>
          <ac:spMkLst>
            <pc:docMk/>
            <pc:sldMk cId="3717627082" sldId="345"/>
            <ac:spMk id="2053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16"/>
          <ac:spMkLst>
            <pc:docMk/>
            <pc:sldMk cId="3717627082" sldId="345"/>
            <ac:spMk id="2054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15"/>
          <ac:spMkLst>
            <pc:docMk/>
            <pc:sldMk cId="3717627082" sldId="345"/>
            <ac:spMk id="205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14"/>
          <ac:spMkLst>
            <pc:docMk/>
            <pc:sldMk cId="3717627082" sldId="345"/>
            <ac:spMk id="205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13"/>
          <ac:spMkLst>
            <pc:docMk/>
            <pc:sldMk cId="3717627082" sldId="345"/>
            <ac:spMk id="205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12"/>
          <ac:spMkLst>
            <pc:docMk/>
            <pc:sldMk cId="3717627082" sldId="345"/>
            <ac:spMk id="2058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11"/>
          <ac:spMkLst>
            <pc:docMk/>
            <pc:sldMk cId="3717627082" sldId="345"/>
            <ac:spMk id="2059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10"/>
          <ac:spMkLst>
            <pc:docMk/>
            <pc:sldMk cId="3717627082" sldId="345"/>
            <ac:spMk id="2060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09"/>
          <ac:spMkLst>
            <pc:docMk/>
            <pc:sldMk cId="3717627082" sldId="345"/>
            <ac:spMk id="2061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08"/>
          <ac:spMkLst>
            <pc:docMk/>
            <pc:sldMk cId="3717627082" sldId="345"/>
            <ac:spMk id="2062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74417C4D-B057-D89D-462D-B9526F124352}" dt="2022-11-04T03:13:30.497" v="305"/>
          <ac:spMkLst>
            <pc:docMk/>
            <pc:sldMk cId="3717627082" sldId="345"/>
            <ac:spMk id="2065" creationId="{00000000-0000-0000-0000-000000000000}"/>
          </ac:spMkLst>
        </pc:spChg>
        <pc:grpChg chg="add mod">
          <ac:chgData name="#JONATHAN THEN TIAN MENG#" userId="S::jthen001@e.ntu.edu.sg::2731c6b5-a20c-4481-bcdc-b336c3b6f9ac" providerId="AD" clId="Web-{74417C4D-B057-D89D-462D-B9526F124352}" dt="2022-11-04T03:14:51.219" v="332" actId="1076"/>
          <ac:grpSpMkLst>
            <pc:docMk/>
            <pc:sldMk cId="3717627082" sldId="345"/>
            <ac:grpSpMk id="7" creationId="{A3C5E268-B336-2BFA-40F8-CE2BC3E26760}"/>
          </ac:grpSpMkLst>
        </pc:grpChg>
        <pc:picChg chg="del">
          <ac:chgData name="#JONATHAN THEN TIAN MENG#" userId="S::jthen001@e.ntu.edu.sg::2731c6b5-a20c-4481-bcdc-b336c3b6f9ac" providerId="AD" clId="Web-{74417C4D-B057-D89D-462D-B9526F124352}" dt="2022-11-04T03:13:30.497" v="303"/>
          <ac:picMkLst>
            <pc:docMk/>
            <pc:sldMk cId="3717627082" sldId="345"/>
            <ac:picMk id="2067" creationId="{00000000-0000-0000-0000-000000000000}"/>
          </ac:picMkLst>
        </pc:picChg>
        <pc:cxnChg chg="del">
          <ac:chgData name="#JONATHAN THEN TIAN MENG#" userId="S::jthen001@e.ntu.edu.sg::2731c6b5-a20c-4481-bcdc-b336c3b6f9ac" providerId="AD" clId="Web-{74417C4D-B057-D89D-462D-B9526F124352}" dt="2022-11-04T03:13:30.497" v="307"/>
          <ac:cxnSpMkLst>
            <pc:docMk/>
            <pc:sldMk cId="3717627082" sldId="345"/>
            <ac:cxnSpMk id="2063" creationId="{00000000-0000-0000-0000-000000000000}"/>
          </ac:cxnSpMkLst>
        </pc:cxnChg>
        <pc:cxnChg chg="del">
          <ac:chgData name="#JONATHAN THEN TIAN MENG#" userId="S::jthen001@e.ntu.edu.sg::2731c6b5-a20c-4481-bcdc-b336c3b6f9ac" providerId="AD" clId="Web-{74417C4D-B057-D89D-462D-B9526F124352}" dt="2022-11-04T03:13:30.497" v="306"/>
          <ac:cxnSpMkLst>
            <pc:docMk/>
            <pc:sldMk cId="3717627082" sldId="345"/>
            <ac:cxnSpMk id="2064" creationId="{00000000-0000-0000-0000-000000000000}"/>
          </ac:cxnSpMkLst>
        </pc:cxnChg>
        <pc:cxnChg chg="del">
          <ac:chgData name="#JONATHAN THEN TIAN MENG#" userId="S::jthen001@e.ntu.edu.sg::2731c6b5-a20c-4481-bcdc-b336c3b6f9ac" providerId="AD" clId="Web-{74417C4D-B057-D89D-462D-B9526F124352}" dt="2022-11-04T03:13:30.497" v="304"/>
          <ac:cxnSpMkLst>
            <pc:docMk/>
            <pc:sldMk cId="3717627082" sldId="345"/>
            <ac:cxnSpMk id="2066" creationId="{00000000-0000-0000-0000-000000000000}"/>
          </ac:cxnSpMkLst>
        </pc:cxnChg>
      </pc:sldChg>
    </pc:docChg>
  </pc:docChgLst>
  <pc:docChgLst>
    <pc:chgData name="#JONATHAN THEN TIAN MENG#" userId="S::jthen001@e.ntu.edu.sg::2731c6b5-a20c-4481-bcdc-b336c3b6f9ac" providerId="AD" clId="Web-{020D2F61-57FE-4B73-9BA3-9D18D1C955D0}"/>
    <pc:docChg chg="modSld sldOrd">
      <pc:chgData name="#JONATHAN THEN TIAN MENG#" userId="S::jthen001@e.ntu.edu.sg::2731c6b5-a20c-4481-bcdc-b336c3b6f9ac" providerId="AD" clId="Web-{020D2F61-57FE-4B73-9BA3-9D18D1C955D0}" dt="2022-11-03T12:04:57.157" v="148"/>
      <pc:docMkLst>
        <pc:docMk/>
      </pc:docMkLst>
      <pc:sldChg chg="modSp">
        <pc:chgData name="#JONATHAN THEN TIAN MENG#" userId="S::jthen001@e.ntu.edu.sg::2731c6b5-a20c-4481-bcdc-b336c3b6f9ac" providerId="AD" clId="Web-{020D2F61-57FE-4B73-9BA3-9D18D1C955D0}" dt="2022-11-03T11:31:40.252" v="6" actId="20577"/>
        <pc:sldMkLst>
          <pc:docMk/>
          <pc:sldMk cId="0" sldId="258"/>
        </pc:sldMkLst>
        <pc:spChg chg="mod">
          <ac:chgData name="#JONATHAN THEN TIAN MENG#" userId="S::jthen001@e.ntu.edu.sg::2731c6b5-a20c-4481-bcdc-b336c3b6f9ac" providerId="AD" clId="Web-{020D2F61-57FE-4B73-9BA3-9D18D1C955D0}" dt="2022-11-03T11:31:40.252" v="6" actId="20577"/>
          <ac:spMkLst>
            <pc:docMk/>
            <pc:sldMk cId="0" sldId="258"/>
            <ac:spMk id="1134" creationId="{00000000-0000-0000-0000-000000000000}"/>
          </ac:spMkLst>
        </pc:spChg>
      </pc:sldChg>
      <pc:sldChg chg="addSp delSp modSp">
        <pc:chgData name="#JONATHAN THEN TIAN MENG#" userId="S::jthen001@e.ntu.edu.sg::2731c6b5-a20c-4481-bcdc-b336c3b6f9ac" providerId="AD" clId="Web-{020D2F61-57FE-4B73-9BA3-9D18D1C955D0}" dt="2022-11-03T11:35:01.147" v="13" actId="20577"/>
        <pc:sldMkLst>
          <pc:docMk/>
          <pc:sldMk cId="0" sldId="284"/>
        </pc:sldMkLst>
        <pc:spChg chg="mod">
          <ac:chgData name="#JONATHAN THEN TIAN MENG#" userId="S::jthen001@e.ntu.edu.sg::2731c6b5-a20c-4481-bcdc-b336c3b6f9ac" providerId="AD" clId="Web-{020D2F61-57FE-4B73-9BA3-9D18D1C955D0}" dt="2022-11-03T11:35:01.147" v="13" actId="20577"/>
          <ac:spMkLst>
            <pc:docMk/>
            <pc:sldMk cId="0" sldId="284"/>
            <ac:spMk id="11" creationId="{9FE4D16D-386D-9A0D-36ED-542247EF5EAD}"/>
          </ac:spMkLst>
        </pc:spChg>
        <pc:picChg chg="add mod">
          <ac:chgData name="#JONATHAN THEN TIAN MENG#" userId="S::jthen001@e.ntu.edu.sg::2731c6b5-a20c-4481-bcdc-b336c3b6f9ac" providerId="AD" clId="Web-{020D2F61-57FE-4B73-9BA3-9D18D1C955D0}" dt="2022-11-03T11:33:11.519" v="11"/>
          <ac:picMkLst>
            <pc:docMk/>
            <pc:sldMk cId="0" sldId="284"/>
            <ac:picMk id="2" creationId="{771A6618-3C53-C154-8BBF-3609BB75DEAC}"/>
          </ac:picMkLst>
        </pc:picChg>
        <pc:picChg chg="del">
          <ac:chgData name="#JONATHAN THEN TIAN MENG#" userId="S::jthen001@e.ntu.edu.sg::2731c6b5-a20c-4481-bcdc-b336c3b6f9ac" providerId="AD" clId="Web-{020D2F61-57FE-4B73-9BA3-9D18D1C955D0}" dt="2022-11-03T11:32:57.457" v="7"/>
          <ac:picMkLst>
            <pc:docMk/>
            <pc:sldMk cId="0" sldId="284"/>
            <ac:picMk id="13" creationId="{17FFEA18-ED33-48C8-153F-DA3F02DC886D}"/>
          </ac:picMkLst>
        </pc:picChg>
      </pc:sldChg>
      <pc:sldChg chg="modSp">
        <pc:chgData name="#JONATHAN THEN TIAN MENG#" userId="S::jthen001@e.ntu.edu.sg::2731c6b5-a20c-4481-bcdc-b336c3b6f9ac" providerId="AD" clId="Web-{020D2F61-57FE-4B73-9BA3-9D18D1C955D0}" dt="2022-11-03T11:33:36.629" v="12"/>
        <pc:sldMkLst>
          <pc:docMk/>
          <pc:sldMk cId="0" sldId="286"/>
        </pc:sldMkLst>
        <pc:picChg chg="mod">
          <ac:chgData name="#JONATHAN THEN TIAN MENG#" userId="S::jthen001@e.ntu.edu.sg::2731c6b5-a20c-4481-bcdc-b336c3b6f9ac" providerId="AD" clId="Web-{020D2F61-57FE-4B73-9BA3-9D18D1C955D0}" dt="2022-11-03T11:33:36.629" v="12"/>
          <ac:picMkLst>
            <pc:docMk/>
            <pc:sldMk cId="0" sldId="286"/>
            <ac:picMk id="30" creationId="{D147AE38-5745-0C78-86F1-F5BD961F39B4}"/>
          </ac:picMkLst>
        </pc:picChg>
      </pc:sldChg>
      <pc:sldChg chg="modSp ord">
        <pc:chgData name="#JONATHAN THEN TIAN MENG#" userId="S::jthen001@e.ntu.edu.sg::2731c6b5-a20c-4481-bcdc-b336c3b6f9ac" providerId="AD" clId="Web-{020D2F61-57FE-4B73-9BA3-9D18D1C955D0}" dt="2022-11-03T12:04:57.157" v="148"/>
        <pc:sldMkLst>
          <pc:docMk/>
          <pc:sldMk cId="0" sldId="293"/>
        </pc:sldMkLst>
        <pc:spChg chg="mod">
          <ac:chgData name="#JONATHAN THEN TIAN MENG#" userId="S::jthen001@e.ntu.edu.sg::2731c6b5-a20c-4481-bcdc-b336c3b6f9ac" providerId="AD" clId="Web-{020D2F61-57FE-4B73-9BA3-9D18D1C955D0}" dt="2022-11-03T12:04:12.344" v="130" actId="20577"/>
          <ac:spMkLst>
            <pc:docMk/>
            <pc:sldMk cId="0" sldId="293"/>
            <ac:spMk id="3566" creationId="{00000000-0000-0000-0000-000000000000}"/>
          </ac:spMkLst>
        </pc:spChg>
        <pc:graphicFrameChg chg="mod modGraphic">
          <ac:chgData name="#JONATHAN THEN TIAN MENG#" userId="S::jthen001@e.ntu.edu.sg::2731c6b5-a20c-4481-bcdc-b336c3b6f9ac" providerId="AD" clId="Web-{020D2F61-57FE-4B73-9BA3-9D18D1C955D0}" dt="2022-11-03T12:04:57.157" v="148"/>
          <ac:graphicFrameMkLst>
            <pc:docMk/>
            <pc:sldMk cId="0" sldId="293"/>
            <ac:graphicFrameMk id="3567" creationId="{00000000-0000-0000-0000-000000000000}"/>
          </ac:graphicFrameMkLst>
        </pc:graphicFrameChg>
      </pc:sldChg>
    </pc:docChg>
  </pc:docChgLst>
  <pc:docChgLst>
    <pc:chgData name="#TANG SHIWEI#" userId="S::stang024@e.ntu.edu.sg::421e4ece-ea05-4e43-ab71-2566a66c3a0f" providerId="AD" clId="Web-{41B50204-9E56-46BD-8FBC-4FB309F411FD}"/>
    <pc:docChg chg="addSld delSld modSld">
      <pc:chgData name="#TANG SHIWEI#" userId="S::stang024@e.ntu.edu.sg::421e4ece-ea05-4e43-ab71-2566a66c3a0f" providerId="AD" clId="Web-{41B50204-9E56-46BD-8FBC-4FB309F411FD}" dt="2022-11-03T16:30:51.730" v="1017"/>
      <pc:docMkLst>
        <pc:docMk/>
      </pc:docMkLst>
      <pc:sldChg chg="addSp delSp modSp">
        <pc:chgData name="#TANG SHIWEI#" userId="S::stang024@e.ntu.edu.sg::421e4ece-ea05-4e43-ab71-2566a66c3a0f" providerId="AD" clId="Web-{41B50204-9E56-46BD-8FBC-4FB309F411FD}" dt="2022-11-03T15:45:16.326" v="613"/>
        <pc:sldMkLst>
          <pc:docMk/>
          <pc:sldMk cId="0" sldId="259"/>
        </pc:sldMkLst>
        <pc:spChg chg="add del mod">
          <ac:chgData name="#TANG SHIWEI#" userId="S::stang024@e.ntu.edu.sg::421e4ece-ea05-4e43-ab71-2566a66c3a0f" providerId="AD" clId="Web-{41B50204-9E56-46BD-8FBC-4FB309F411FD}" dt="2022-11-03T15:45:16.326" v="613"/>
          <ac:spMkLst>
            <pc:docMk/>
            <pc:sldMk cId="0" sldId="259"/>
            <ac:spMk id="2" creationId="{F4BFAA55-6AE2-E5D4-72D5-8646AC657A42}"/>
          </ac:spMkLst>
        </pc:spChg>
      </pc:sldChg>
      <pc:sldChg chg="addSp delSp modSp">
        <pc:chgData name="#TANG SHIWEI#" userId="S::stang024@e.ntu.edu.sg::421e4ece-ea05-4e43-ab71-2566a66c3a0f" providerId="AD" clId="Web-{41B50204-9E56-46BD-8FBC-4FB309F411FD}" dt="2022-11-03T13:53:08.828" v="131" actId="1076"/>
        <pc:sldMkLst>
          <pc:docMk/>
          <pc:sldMk cId="0" sldId="261"/>
        </pc:sldMkLst>
        <pc:spChg chg="add del mod">
          <ac:chgData name="#TANG SHIWEI#" userId="S::stang024@e.ntu.edu.sg::421e4ece-ea05-4e43-ab71-2566a66c3a0f" providerId="AD" clId="Web-{41B50204-9E56-46BD-8FBC-4FB309F411FD}" dt="2022-11-03T13:17:53.569" v="12"/>
          <ac:spMkLst>
            <pc:docMk/>
            <pc:sldMk cId="0" sldId="261"/>
            <ac:spMk id="3" creationId="{29FAAB27-9880-8511-082D-5C9B346A629E}"/>
          </ac:spMkLst>
        </pc:spChg>
        <pc:spChg chg="add del mod">
          <ac:chgData name="#TANG SHIWEI#" userId="S::stang024@e.ntu.edu.sg::421e4ece-ea05-4e43-ab71-2566a66c3a0f" providerId="AD" clId="Web-{41B50204-9E56-46BD-8FBC-4FB309F411FD}" dt="2022-11-03T13:18:45.742" v="15"/>
          <ac:spMkLst>
            <pc:docMk/>
            <pc:sldMk cId="0" sldId="261"/>
            <ac:spMk id="5" creationId="{DB1156D8-B367-CC70-D2A4-9882A3A05875}"/>
          </ac:spMkLst>
        </pc:spChg>
        <pc:spChg chg="add del">
          <ac:chgData name="#TANG SHIWEI#" userId="S::stang024@e.ntu.edu.sg::421e4ece-ea05-4e43-ab71-2566a66c3a0f" providerId="AD" clId="Web-{41B50204-9E56-46BD-8FBC-4FB309F411FD}" dt="2022-11-03T13:20:23.839" v="30"/>
          <ac:spMkLst>
            <pc:docMk/>
            <pc:sldMk cId="0" sldId="261"/>
            <ac:spMk id="9" creationId="{8A9EA3F0-8BCD-739C-860A-21DFB2F003FC}"/>
          </ac:spMkLst>
        </pc:spChg>
        <pc:spChg chg="add mod">
          <ac:chgData name="#TANG SHIWEI#" userId="S::stang024@e.ntu.edu.sg::421e4ece-ea05-4e43-ab71-2566a66c3a0f" providerId="AD" clId="Web-{41B50204-9E56-46BD-8FBC-4FB309F411FD}" dt="2022-11-03T13:23:30.250" v="75" actId="1076"/>
          <ac:spMkLst>
            <pc:docMk/>
            <pc:sldMk cId="0" sldId="261"/>
            <ac:spMk id="11" creationId="{28E87CB9-C4A6-DB46-8629-5DD569583A54}"/>
          </ac:spMkLst>
        </pc:spChg>
        <pc:spChg chg="del">
          <ac:chgData name="#TANG SHIWEI#" userId="S::stang024@e.ntu.edu.sg::421e4ece-ea05-4e43-ab71-2566a66c3a0f" providerId="AD" clId="Web-{41B50204-9E56-46BD-8FBC-4FB309F411FD}" dt="2022-11-03T13:17:50.085" v="10"/>
          <ac:spMkLst>
            <pc:docMk/>
            <pc:sldMk cId="0" sldId="261"/>
            <ac:spMk id="1475" creationId="{00000000-0000-0000-0000-000000000000}"/>
          </ac:spMkLst>
        </pc:spChg>
        <pc:spChg chg="del">
          <ac:chgData name="#TANG SHIWEI#" userId="S::stang024@e.ntu.edu.sg::421e4ece-ea05-4e43-ab71-2566a66c3a0f" providerId="AD" clId="Web-{41B50204-9E56-46BD-8FBC-4FB309F411FD}" dt="2022-11-03T13:17:56.819" v="14"/>
          <ac:spMkLst>
            <pc:docMk/>
            <pc:sldMk cId="0" sldId="261"/>
            <ac:spMk id="1476" creationId="{00000000-0000-0000-0000-000000000000}"/>
          </ac:spMkLst>
        </pc:spChg>
        <pc:grpChg chg="del">
          <ac:chgData name="#TANG SHIWEI#" userId="S::stang024@e.ntu.edu.sg::421e4ece-ea05-4e43-ab71-2566a66c3a0f" providerId="AD" clId="Web-{41B50204-9E56-46BD-8FBC-4FB309F411FD}" dt="2022-11-03T13:17:51.538" v="11"/>
          <ac:grpSpMkLst>
            <pc:docMk/>
            <pc:sldMk cId="0" sldId="261"/>
            <ac:grpSpMk id="1477" creationId="{00000000-0000-0000-0000-000000000000}"/>
          </ac:grpSpMkLst>
        </pc:grpChg>
        <pc:picChg chg="add mod">
          <ac:chgData name="#TANG SHIWEI#" userId="S::stang024@e.ntu.edu.sg::421e4ece-ea05-4e43-ab71-2566a66c3a0f" providerId="AD" clId="Web-{41B50204-9E56-46BD-8FBC-4FB309F411FD}" dt="2022-11-03T13:53:02.843" v="129" actId="1076"/>
          <ac:picMkLst>
            <pc:docMk/>
            <pc:sldMk cId="0" sldId="261"/>
            <ac:picMk id="6" creationId="{5B8CC850-55B4-CFA5-316A-283EA9038366}"/>
          </ac:picMkLst>
        </pc:picChg>
        <pc:picChg chg="add del mod">
          <ac:chgData name="#TANG SHIWEI#" userId="S::stang024@e.ntu.edu.sg::421e4ece-ea05-4e43-ab71-2566a66c3a0f" providerId="AD" clId="Web-{41B50204-9E56-46BD-8FBC-4FB309F411FD}" dt="2022-11-03T13:22:39.811" v="65"/>
          <ac:picMkLst>
            <pc:docMk/>
            <pc:sldMk cId="0" sldId="261"/>
            <ac:picMk id="7" creationId="{372793E4-5803-314C-D864-4C649C0BE4B9}"/>
          </ac:picMkLst>
        </pc:picChg>
        <pc:picChg chg="add mod">
          <ac:chgData name="#TANG SHIWEI#" userId="S::stang024@e.ntu.edu.sg::421e4ece-ea05-4e43-ab71-2566a66c3a0f" providerId="AD" clId="Web-{41B50204-9E56-46BD-8FBC-4FB309F411FD}" dt="2022-11-03T13:53:08.828" v="131" actId="1076"/>
          <ac:picMkLst>
            <pc:docMk/>
            <pc:sldMk cId="0" sldId="261"/>
            <ac:picMk id="12" creationId="{258599D0-0171-7408-8262-4B6333B8A3FC}"/>
          </ac:picMkLst>
        </pc:picChg>
        <pc:picChg chg="add del mod">
          <ac:chgData name="#TANG SHIWEI#" userId="S::stang024@e.ntu.edu.sg::421e4ece-ea05-4e43-ab71-2566a66c3a0f" providerId="AD" clId="Web-{41B50204-9E56-46BD-8FBC-4FB309F411FD}" dt="2022-11-03T13:52:14.826" v="116"/>
          <ac:picMkLst>
            <pc:docMk/>
            <pc:sldMk cId="0" sldId="261"/>
            <ac:picMk id="13" creationId="{993E1C63-AE18-46DE-FAAE-9786E636F92E}"/>
          </ac:picMkLst>
        </pc:picChg>
        <pc:picChg chg="add mod">
          <ac:chgData name="#TANG SHIWEI#" userId="S::stang024@e.ntu.edu.sg::421e4ece-ea05-4e43-ab71-2566a66c3a0f" providerId="AD" clId="Web-{41B50204-9E56-46BD-8FBC-4FB309F411FD}" dt="2022-11-03T13:53:06.140" v="130" actId="1076"/>
          <ac:picMkLst>
            <pc:docMk/>
            <pc:sldMk cId="0" sldId="261"/>
            <ac:picMk id="14" creationId="{A840A3A4-664F-90BA-DAB8-660707E1B1E0}"/>
          </ac:picMkLst>
        </pc:picChg>
        <pc:cxnChg chg="del">
          <ac:chgData name="#TANG SHIWEI#" userId="S::stang024@e.ntu.edu.sg::421e4ece-ea05-4e43-ab71-2566a66c3a0f" providerId="AD" clId="Web-{41B50204-9E56-46BD-8FBC-4FB309F411FD}" dt="2022-11-03T13:17:54.757" v="13"/>
          <ac:cxnSpMkLst>
            <pc:docMk/>
            <pc:sldMk cId="0" sldId="261"/>
            <ac:cxnSpMk id="1500" creationId="{00000000-0000-0000-0000-000000000000}"/>
          </ac:cxnSpMkLst>
        </pc:cxnChg>
      </pc:sldChg>
      <pc:sldChg chg="addSp delSp modSp">
        <pc:chgData name="#TANG SHIWEI#" userId="S::stang024@e.ntu.edu.sg::421e4ece-ea05-4e43-ab71-2566a66c3a0f" providerId="AD" clId="Web-{41B50204-9E56-46BD-8FBC-4FB309F411FD}" dt="2022-11-03T15:43:48.151" v="610" actId="20577"/>
        <pc:sldMkLst>
          <pc:docMk/>
          <pc:sldMk cId="0" sldId="262"/>
        </pc:sldMkLst>
        <pc:spChg chg="add del mod">
          <ac:chgData name="#TANG SHIWEI#" userId="S::stang024@e.ntu.edu.sg::421e4ece-ea05-4e43-ab71-2566a66c3a0f" providerId="AD" clId="Web-{41B50204-9E56-46BD-8FBC-4FB309F411FD}" dt="2022-11-03T15:07:09.453" v="161"/>
          <ac:spMkLst>
            <pc:docMk/>
            <pc:sldMk cId="0" sldId="262"/>
            <ac:spMk id="3" creationId="{56FF81ED-57A7-EDD8-0001-E674D24D6D64}"/>
          </ac:spMkLst>
        </pc:spChg>
        <pc:spChg chg="add del mod">
          <ac:chgData name="#TANG SHIWEI#" userId="S::stang024@e.ntu.edu.sg::421e4ece-ea05-4e43-ab71-2566a66c3a0f" providerId="AD" clId="Web-{41B50204-9E56-46BD-8FBC-4FB309F411FD}" dt="2022-11-03T15:07:11.188" v="162"/>
          <ac:spMkLst>
            <pc:docMk/>
            <pc:sldMk cId="0" sldId="262"/>
            <ac:spMk id="5" creationId="{DE3C674E-1C26-99DA-A1AE-557796862124}"/>
          </ac:spMkLst>
        </pc:spChg>
        <pc:spChg chg="add mod">
          <ac:chgData name="#TANG SHIWEI#" userId="S::stang024@e.ntu.edu.sg::421e4ece-ea05-4e43-ab71-2566a66c3a0f" providerId="AD" clId="Web-{41B50204-9E56-46BD-8FBC-4FB309F411FD}" dt="2022-11-03T15:09:25.067" v="272" actId="20577"/>
          <ac:spMkLst>
            <pc:docMk/>
            <pc:sldMk cId="0" sldId="262"/>
            <ac:spMk id="9" creationId="{DE3D7924-C86F-9C1E-8648-BAFAAB205A70}"/>
          </ac:spMkLst>
        </pc:spChg>
        <pc:spChg chg="add del mod">
          <ac:chgData name="#TANG SHIWEI#" userId="S::stang024@e.ntu.edu.sg::421e4ece-ea05-4e43-ab71-2566a66c3a0f" providerId="AD" clId="Web-{41B50204-9E56-46BD-8FBC-4FB309F411FD}" dt="2022-11-03T15:43:48.151" v="610" actId="20577"/>
          <ac:spMkLst>
            <pc:docMk/>
            <pc:sldMk cId="0" sldId="262"/>
            <ac:spMk id="10" creationId="{C39227ED-DD90-E9F4-5852-E5EFA38F4432}"/>
          </ac:spMkLst>
        </pc:spChg>
        <pc:spChg chg="del">
          <ac:chgData name="#TANG SHIWEI#" userId="S::stang024@e.ntu.edu.sg::421e4ece-ea05-4e43-ab71-2566a66c3a0f" providerId="AD" clId="Web-{41B50204-9E56-46BD-8FBC-4FB309F411FD}" dt="2022-11-03T14:35:29.422" v="158"/>
          <ac:spMkLst>
            <pc:docMk/>
            <pc:sldMk cId="0" sldId="262"/>
            <ac:spMk id="1505" creationId="{00000000-0000-0000-0000-000000000000}"/>
          </ac:spMkLst>
        </pc:spChg>
        <pc:spChg chg="del">
          <ac:chgData name="#TANG SHIWEI#" userId="S::stang024@e.ntu.edu.sg::421e4ece-ea05-4e43-ab71-2566a66c3a0f" providerId="AD" clId="Web-{41B50204-9E56-46BD-8FBC-4FB309F411FD}" dt="2022-11-03T14:35:26.844" v="157"/>
          <ac:spMkLst>
            <pc:docMk/>
            <pc:sldMk cId="0" sldId="262"/>
            <ac:spMk id="1506" creationId="{00000000-0000-0000-0000-000000000000}"/>
          </ac:spMkLst>
        </pc:spChg>
        <pc:graphicFrameChg chg="add del mod modGraphic">
          <ac:chgData name="#TANG SHIWEI#" userId="S::stang024@e.ntu.edu.sg::421e4ece-ea05-4e43-ab71-2566a66c3a0f" providerId="AD" clId="Web-{41B50204-9E56-46BD-8FBC-4FB309F411FD}" dt="2022-11-03T15:40:51.098" v="583"/>
          <ac:graphicFrameMkLst>
            <pc:docMk/>
            <pc:sldMk cId="0" sldId="262"/>
            <ac:graphicFrameMk id="7" creationId="{0A1CEE5D-860C-BBFA-F1F5-4C4BD930486A}"/>
          </ac:graphicFrameMkLst>
        </pc:graphicFrameChg>
        <pc:graphicFrameChg chg="add del mod">
          <ac:chgData name="#TANG SHIWEI#" userId="S::stang024@e.ntu.edu.sg::421e4ece-ea05-4e43-ab71-2566a66c3a0f" providerId="AD" clId="Web-{41B50204-9E56-46BD-8FBC-4FB309F411FD}" dt="2022-11-03T15:10:57.445" v="298"/>
          <ac:graphicFrameMkLst>
            <pc:docMk/>
            <pc:sldMk cId="0" sldId="262"/>
            <ac:graphicFrameMk id="12" creationId="{9DD59638-6FEB-8A48-1591-179CAE1ED42E}"/>
          </ac:graphicFrameMkLst>
        </pc:graphicFrameChg>
        <pc:picChg chg="add mod">
          <ac:chgData name="#TANG SHIWEI#" userId="S::stang024@e.ntu.edu.sg::421e4ece-ea05-4e43-ab71-2566a66c3a0f" providerId="AD" clId="Web-{41B50204-9E56-46BD-8FBC-4FB309F411FD}" dt="2022-11-03T15:41:00.208" v="587" actId="1076"/>
          <ac:picMkLst>
            <pc:docMk/>
            <pc:sldMk cId="0" sldId="262"/>
            <ac:picMk id="13" creationId="{BBF64941-9F00-31AA-A76F-8839ACBB9E3A}"/>
          </ac:picMkLst>
        </pc:picChg>
      </pc:sldChg>
      <pc:sldChg chg="modSp">
        <pc:chgData name="#TANG SHIWEI#" userId="S::stang024@e.ntu.edu.sg::421e4ece-ea05-4e43-ab71-2566a66c3a0f" providerId="AD" clId="Web-{41B50204-9E56-46BD-8FBC-4FB309F411FD}" dt="2022-11-03T16:30:51.730" v="1017"/>
        <pc:sldMkLst>
          <pc:docMk/>
          <pc:sldMk cId="0" sldId="293"/>
        </pc:sldMkLst>
        <pc:graphicFrameChg chg="mod modGraphic">
          <ac:chgData name="#TANG SHIWEI#" userId="S::stang024@e.ntu.edu.sg::421e4ece-ea05-4e43-ab71-2566a66c3a0f" providerId="AD" clId="Web-{41B50204-9E56-46BD-8FBC-4FB309F411FD}" dt="2022-11-03T16:30:51.730" v="1017"/>
          <ac:graphicFrameMkLst>
            <pc:docMk/>
            <pc:sldMk cId="0" sldId="293"/>
            <ac:graphicFrameMk id="3567" creationId="{00000000-0000-0000-0000-000000000000}"/>
          </ac:graphicFrameMkLst>
        </pc:graphicFrameChg>
      </pc:sldChg>
      <pc:sldChg chg="addSp delSp modSp">
        <pc:chgData name="#TANG SHIWEI#" userId="S::stang024@e.ntu.edu.sg::421e4ece-ea05-4e43-ab71-2566a66c3a0f" providerId="AD" clId="Web-{41B50204-9E56-46BD-8FBC-4FB309F411FD}" dt="2022-11-03T13:20:17.464" v="28"/>
        <pc:sldMkLst>
          <pc:docMk/>
          <pc:sldMk cId="1857989978" sldId="297"/>
        </pc:sldMkLst>
        <pc:spChg chg="add del mod">
          <ac:chgData name="#TANG SHIWEI#" userId="S::stang024@e.ntu.edu.sg::421e4ece-ea05-4e43-ab71-2566a66c3a0f" providerId="AD" clId="Web-{41B50204-9E56-46BD-8FBC-4FB309F411FD}" dt="2022-11-03T13:20:17.464" v="28"/>
          <ac:spMkLst>
            <pc:docMk/>
            <pc:sldMk cId="1857989978" sldId="297"/>
            <ac:spMk id="3" creationId="{5D1BCEB4-EAC1-C196-3DFC-63094081063E}"/>
          </ac:spMkLst>
        </pc:spChg>
        <pc:spChg chg="add del">
          <ac:chgData name="#TANG SHIWEI#" userId="S::stang024@e.ntu.edu.sg::421e4ece-ea05-4e43-ab71-2566a66c3a0f" providerId="AD" clId="Web-{41B50204-9E56-46BD-8FBC-4FB309F411FD}" dt="2022-11-03T13:20:17.464" v="28"/>
          <ac:spMkLst>
            <pc:docMk/>
            <pc:sldMk cId="1857989978" sldId="297"/>
            <ac:spMk id="1619" creationId="{00000000-0000-0000-0000-000000000000}"/>
          </ac:spMkLst>
        </pc:spChg>
      </pc:sldChg>
      <pc:sldChg chg="new del">
        <pc:chgData name="#TANG SHIWEI#" userId="S::stang024@e.ntu.edu.sg::421e4ece-ea05-4e43-ab71-2566a66c3a0f" providerId="AD" clId="Web-{41B50204-9E56-46BD-8FBC-4FB309F411FD}" dt="2022-11-03T13:04:31.064" v="2"/>
        <pc:sldMkLst>
          <pc:docMk/>
          <pc:sldMk cId="3193877157" sldId="298"/>
        </pc:sldMkLst>
      </pc:sldChg>
      <pc:sldChg chg="addSp delSp modSp add replId">
        <pc:chgData name="#TANG SHIWEI#" userId="S::stang024@e.ntu.edu.sg::421e4ece-ea05-4e43-ab71-2566a66c3a0f" providerId="AD" clId="Web-{41B50204-9E56-46BD-8FBC-4FB309F411FD}" dt="2022-11-03T15:41:36.678" v="590"/>
        <pc:sldMkLst>
          <pc:docMk/>
          <pc:sldMk cId="2869387774" sldId="299"/>
        </pc:sldMkLst>
        <pc:spChg chg="del">
          <ac:chgData name="#TANG SHIWEI#" userId="S::stang024@e.ntu.edu.sg::421e4ece-ea05-4e43-ab71-2566a66c3a0f" providerId="AD" clId="Web-{41B50204-9E56-46BD-8FBC-4FB309F411FD}" dt="2022-11-03T13:50:53.183" v="108"/>
          <ac:spMkLst>
            <pc:docMk/>
            <pc:sldMk cId="2869387774" sldId="299"/>
            <ac:spMk id="3" creationId="{22FC3C0E-59FA-CEBA-0574-ED187E68FB1E}"/>
          </ac:spMkLst>
        </pc:spChg>
        <pc:spChg chg="mod">
          <ac:chgData name="#TANG SHIWEI#" userId="S::stang024@e.ntu.edu.sg::421e4ece-ea05-4e43-ab71-2566a66c3a0f" providerId="AD" clId="Web-{41B50204-9E56-46BD-8FBC-4FB309F411FD}" dt="2022-11-03T13:51:47.700" v="113" actId="1076"/>
          <ac:spMkLst>
            <pc:docMk/>
            <pc:sldMk cId="2869387774" sldId="299"/>
            <ac:spMk id="1234" creationId="{00000000-0000-0000-0000-000000000000}"/>
          </ac:spMkLst>
        </pc:spChg>
        <pc:grpChg chg="del">
          <ac:chgData name="#TANG SHIWEI#" userId="S::stang024@e.ntu.edu.sg::421e4ece-ea05-4e43-ab71-2566a66c3a0f" providerId="AD" clId="Web-{41B50204-9E56-46BD-8FBC-4FB309F411FD}" dt="2022-11-03T13:50:50.793" v="107"/>
          <ac:grpSpMkLst>
            <pc:docMk/>
            <pc:sldMk cId="2869387774" sldId="299"/>
            <ac:grpSpMk id="1237" creationId="{00000000-0000-0000-0000-000000000000}"/>
          </ac:grpSpMkLst>
        </pc:grpChg>
        <pc:grpChg chg="add">
          <ac:chgData name="#TANG SHIWEI#" userId="S::stang024@e.ntu.edu.sg::421e4ece-ea05-4e43-ab71-2566a66c3a0f" providerId="AD" clId="Web-{41B50204-9E56-46BD-8FBC-4FB309F411FD}" dt="2022-11-03T15:41:36.678" v="590"/>
          <ac:grpSpMkLst>
            <pc:docMk/>
            <pc:sldMk cId="2869387774" sldId="299"/>
            <ac:grpSpMk id="1324" creationId="{74729E78-C991-FF2D-7863-DFA45A03CC6F}"/>
          </ac:grpSpMkLst>
        </pc:grpChg>
        <pc:picChg chg="add del mod">
          <ac:chgData name="#TANG SHIWEI#" userId="S::stang024@e.ntu.edu.sg::421e4ece-ea05-4e43-ab71-2566a66c3a0f" providerId="AD" clId="Web-{41B50204-9E56-46BD-8FBC-4FB309F411FD}" dt="2022-11-03T13:52:22.326" v="118"/>
          <ac:picMkLst>
            <pc:docMk/>
            <pc:sldMk cId="2869387774" sldId="299"/>
            <ac:picMk id="2" creationId="{DF19FB6B-56E2-0689-0FC8-90D5A1C975FC}"/>
          </ac:picMkLst>
        </pc:picChg>
      </pc:sldChg>
      <pc:sldChg chg="addSp delSp modSp new">
        <pc:chgData name="#TANG SHIWEI#" userId="S::stang024@e.ntu.edu.sg::421e4ece-ea05-4e43-ab71-2566a66c3a0f" providerId="AD" clId="Web-{41B50204-9E56-46BD-8FBC-4FB309F411FD}" dt="2022-11-03T15:41:15.443" v="589" actId="1076"/>
        <pc:sldMkLst>
          <pc:docMk/>
          <pc:sldMk cId="1658188127" sldId="300"/>
        </pc:sldMkLst>
        <pc:spChg chg="del">
          <ac:chgData name="#TANG SHIWEI#" userId="S::stang024@e.ntu.edu.sg::421e4ece-ea05-4e43-ab71-2566a66c3a0f" providerId="AD" clId="Web-{41B50204-9E56-46BD-8FBC-4FB309F411FD}" dt="2022-11-03T13:49:10.962" v="105"/>
          <ac:spMkLst>
            <pc:docMk/>
            <pc:sldMk cId="1658188127" sldId="300"/>
            <ac:spMk id="2" creationId="{44FA39B2-AD90-9DE5-E291-A927620AEA62}"/>
          </ac:spMkLst>
        </pc:spChg>
        <pc:spChg chg="del">
          <ac:chgData name="#TANG SHIWEI#" userId="S::stang024@e.ntu.edu.sg::421e4ece-ea05-4e43-ab71-2566a66c3a0f" providerId="AD" clId="Web-{41B50204-9E56-46BD-8FBC-4FB309F411FD}" dt="2022-11-03T13:23:46.047" v="76"/>
          <ac:spMkLst>
            <pc:docMk/>
            <pc:sldMk cId="1658188127" sldId="300"/>
            <ac:spMk id="3" creationId="{7A1A5350-E848-6D02-4C90-92F1070FF39D}"/>
          </ac:spMkLst>
        </pc:spChg>
        <pc:spChg chg="add del">
          <ac:chgData name="#TANG SHIWEI#" userId="S::stang024@e.ntu.edu.sg::421e4ece-ea05-4e43-ab71-2566a66c3a0f" providerId="AD" clId="Web-{41B50204-9E56-46BD-8FBC-4FB309F411FD}" dt="2022-11-03T13:20:01.526" v="24"/>
          <ac:spMkLst>
            <pc:docMk/>
            <pc:sldMk cId="1658188127" sldId="300"/>
            <ac:spMk id="5" creationId="{04215F99-109A-46CA-5908-CA4E2344C9C1}"/>
          </ac:spMkLst>
        </pc:spChg>
        <pc:spChg chg="add del">
          <ac:chgData name="#TANG SHIWEI#" userId="S::stang024@e.ntu.edu.sg::421e4ece-ea05-4e43-ab71-2566a66c3a0f" providerId="AD" clId="Web-{41B50204-9E56-46BD-8FBC-4FB309F411FD}" dt="2022-11-03T13:20:10.651" v="26"/>
          <ac:spMkLst>
            <pc:docMk/>
            <pc:sldMk cId="1658188127" sldId="300"/>
            <ac:spMk id="7" creationId="{DD23A7E4-9589-2E10-01AB-6EAB4D732F5E}"/>
          </ac:spMkLst>
        </pc:spChg>
        <pc:spChg chg="add mod">
          <ac:chgData name="#TANG SHIWEI#" userId="S::stang024@e.ntu.edu.sg::421e4ece-ea05-4e43-ab71-2566a66c3a0f" providerId="AD" clId="Web-{41B50204-9E56-46BD-8FBC-4FB309F411FD}" dt="2022-11-03T15:09:02.004" v="261"/>
          <ac:spMkLst>
            <pc:docMk/>
            <pc:sldMk cId="1658188127" sldId="300"/>
            <ac:spMk id="9" creationId="{8091689B-1547-9871-48C4-7A3181B84C9A}"/>
          </ac:spMkLst>
        </pc:spChg>
        <pc:spChg chg="add">
          <ac:chgData name="#TANG SHIWEI#" userId="S::stang024@e.ntu.edu.sg::421e4ece-ea05-4e43-ab71-2566a66c3a0f" providerId="AD" clId="Web-{41B50204-9E56-46BD-8FBC-4FB309F411FD}" dt="2022-11-03T13:49:20.337" v="106"/>
          <ac:spMkLst>
            <pc:docMk/>
            <pc:sldMk cId="1658188127" sldId="300"/>
            <ac:spMk id="13" creationId="{8A556C91-C2E2-67B6-D417-6F3C8C1C3EC0}"/>
          </ac:spMkLst>
        </pc:spChg>
        <pc:graphicFrameChg chg="add mod">
          <ac:chgData name="#TANG SHIWEI#" userId="S::stang024@e.ntu.edu.sg::421e4ece-ea05-4e43-ab71-2566a66c3a0f" providerId="AD" clId="Web-{41B50204-9E56-46BD-8FBC-4FB309F411FD}" dt="2022-11-03T15:41:13.083" v="588" actId="1076"/>
          <ac:graphicFrameMkLst>
            <pc:docMk/>
            <pc:sldMk cId="1658188127" sldId="300"/>
            <ac:graphicFrameMk id="3" creationId="{E881A499-EF6C-4CFA-6048-7EBDC1DC643A}"/>
          </ac:graphicFrameMkLst>
        </pc:graphicFrameChg>
        <pc:picChg chg="add del mod">
          <ac:chgData name="#TANG SHIWEI#" userId="S::stang024@e.ntu.edu.sg::421e4ece-ea05-4e43-ab71-2566a66c3a0f" providerId="AD" clId="Web-{41B50204-9E56-46BD-8FBC-4FB309F411FD}" dt="2022-11-03T13:48:34.352" v="100"/>
          <ac:picMkLst>
            <pc:docMk/>
            <pc:sldMk cId="1658188127" sldId="300"/>
            <ac:picMk id="11" creationId="{483AFE5D-49D3-80A0-4956-70F6C530EA1C}"/>
          </ac:picMkLst>
        </pc:picChg>
        <pc:picChg chg="add del mod ord">
          <ac:chgData name="#TANG SHIWEI#" userId="S::stang024@e.ntu.edu.sg::421e4ece-ea05-4e43-ab71-2566a66c3a0f" providerId="AD" clId="Web-{41B50204-9E56-46BD-8FBC-4FB309F411FD}" dt="2022-11-03T15:40:40.442" v="580"/>
          <ac:picMkLst>
            <pc:docMk/>
            <pc:sldMk cId="1658188127" sldId="300"/>
            <ac:picMk id="12" creationId="{E9C7DA38-6F4F-C664-131D-A477B67F6556}"/>
          </ac:picMkLst>
        </pc:picChg>
        <pc:picChg chg="add mod">
          <ac:chgData name="#TANG SHIWEI#" userId="S::stang024@e.ntu.edu.sg::421e4ece-ea05-4e43-ab71-2566a66c3a0f" providerId="AD" clId="Web-{41B50204-9E56-46BD-8FBC-4FB309F411FD}" dt="2022-11-03T15:41:15.443" v="589" actId="1076"/>
          <ac:picMkLst>
            <pc:docMk/>
            <pc:sldMk cId="1658188127" sldId="300"/>
            <ac:picMk id="15" creationId="{7CA51120-67D0-0BD5-7FE9-AF88C42A7B15}"/>
          </ac:picMkLst>
        </pc:picChg>
      </pc:sldChg>
      <pc:sldChg chg="addSp delSp modSp new">
        <pc:chgData name="#TANG SHIWEI#" userId="S::stang024@e.ntu.edu.sg::421e4ece-ea05-4e43-ab71-2566a66c3a0f" providerId="AD" clId="Web-{41B50204-9E56-46BD-8FBC-4FB309F411FD}" dt="2022-11-03T16:20:56.289" v="997" actId="20577"/>
        <pc:sldMkLst>
          <pc:docMk/>
          <pc:sldMk cId="3805463639" sldId="309"/>
        </pc:sldMkLst>
        <pc:spChg chg="del">
          <ac:chgData name="#TANG SHIWEI#" userId="S::stang024@e.ntu.edu.sg::421e4ece-ea05-4e43-ab71-2566a66c3a0f" providerId="AD" clId="Web-{41B50204-9E56-46BD-8FBC-4FB309F411FD}" dt="2022-11-03T15:45:22.920" v="615"/>
          <ac:spMkLst>
            <pc:docMk/>
            <pc:sldMk cId="3805463639" sldId="309"/>
            <ac:spMk id="2" creationId="{C734FC51-B73F-00F8-47F3-09698D43DC3E}"/>
          </ac:spMkLst>
        </pc:spChg>
        <pc:spChg chg="del">
          <ac:chgData name="#TANG SHIWEI#" userId="S::stang024@e.ntu.edu.sg::421e4ece-ea05-4e43-ab71-2566a66c3a0f" providerId="AD" clId="Web-{41B50204-9E56-46BD-8FBC-4FB309F411FD}" dt="2022-11-03T15:45:27.936" v="617"/>
          <ac:spMkLst>
            <pc:docMk/>
            <pc:sldMk cId="3805463639" sldId="309"/>
            <ac:spMk id="3" creationId="{054C739A-330A-F30E-11A8-70BDA6C53097}"/>
          </ac:spMkLst>
        </pc:spChg>
        <pc:spChg chg="del">
          <ac:chgData name="#TANG SHIWEI#" userId="S::stang024@e.ntu.edu.sg::421e4ece-ea05-4e43-ab71-2566a66c3a0f" providerId="AD" clId="Web-{41B50204-9E56-46BD-8FBC-4FB309F411FD}" dt="2022-11-03T15:45:25.670" v="616"/>
          <ac:spMkLst>
            <pc:docMk/>
            <pc:sldMk cId="3805463639" sldId="309"/>
            <ac:spMk id="4" creationId="{53FC43CE-17E0-34A9-B34A-52EC47D0149E}"/>
          </ac:spMkLst>
        </pc:spChg>
        <pc:spChg chg="add del mod">
          <ac:chgData name="#TANG SHIWEI#" userId="S::stang024@e.ntu.edu.sg::421e4ece-ea05-4e43-ab71-2566a66c3a0f" providerId="AD" clId="Web-{41B50204-9E56-46BD-8FBC-4FB309F411FD}" dt="2022-11-03T15:51:59.075" v="630"/>
          <ac:spMkLst>
            <pc:docMk/>
            <pc:sldMk cId="3805463639" sldId="309"/>
            <ac:spMk id="8" creationId="{90AB0721-ABA3-5FA5-3CD5-D6505EA674A7}"/>
          </ac:spMkLst>
        </pc:spChg>
        <pc:spChg chg="add mod">
          <ac:chgData name="#TANG SHIWEI#" userId="S::stang024@e.ntu.edu.sg::421e4ece-ea05-4e43-ab71-2566a66c3a0f" providerId="AD" clId="Web-{41B50204-9E56-46BD-8FBC-4FB309F411FD}" dt="2022-11-03T15:52:22.560" v="645" actId="20577"/>
          <ac:spMkLst>
            <pc:docMk/>
            <pc:sldMk cId="3805463639" sldId="309"/>
            <ac:spMk id="10" creationId="{C1D41A25-BF28-2A2B-E1EE-8C8D5D09317E}"/>
          </ac:spMkLst>
        </pc:spChg>
        <pc:spChg chg="add mod ord">
          <ac:chgData name="#TANG SHIWEI#" userId="S::stang024@e.ntu.edu.sg::421e4ece-ea05-4e43-ab71-2566a66c3a0f" providerId="AD" clId="Web-{41B50204-9E56-46BD-8FBC-4FB309F411FD}" dt="2022-11-03T16:04:24.647" v="825"/>
          <ac:spMkLst>
            <pc:docMk/>
            <pc:sldMk cId="3805463639" sldId="309"/>
            <ac:spMk id="14" creationId="{4D9FA1A1-D756-8B6A-F3DB-13A1797CEB8B}"/>
          </ac:spMkLst>
        </pc:spChg>
        <pc:spChg chg="add mod ord">
          <ac:chgData name="#TANG SHIWEI#" userId="S::stang024@e.ntu.edu.sg::421e4ece-ea05-4e43-ab71-2566a66c3a0f" providerId="AD" clId="Web-{41B50204-9E56-46BD-8FBC-4FB309F411FD}" dt="2022-11-03T16:04:31.194" v="826"/>
          <ac:spMkLst>
            <pc:docMk/>
            <pc:sldMk cId="3805463639" sldId="309"/>
            <ac:spMk id="15" creationId="{2EBCF430-73FA-A196-0E30-3A4BC5404DBF}"/>
          </ac:spMkLst>
        </pc:spChg>
        <pc:spChg chg="add mod">
          <ac:chgData name="#TANG SHIWEI#" userId="S::stang024@e.ntu.edu.sg::421e4ece-ea05-4e43-ab71-2566a66c3a0f" providerId="AD" clId="Web-{41B50204-9E56-46BD-8FBC-4FB309F411FD}" dt="2022-11-03T15:56:36.475" v="724" actId="20577"/>
          <ac:spMkLst>
            <pc:docMk/>
            <pc:sldMk cId="3805463639" sldId="309"/>
            <ac:spMk id="16" creationId="{8453BF90-6C62-D86F-C07E-16493BB195FD}"/>
          </ac:spMkLst>
        </pc:spChg>
        <pc:spChg chg="add mod">
          <ac:chgData name="#TANG SHIWEI#" userId="S::stang024@e.ntu.edu.sg::421e4ece-ea05-4e43-ab71-2566a66c3a0f" providerId="AD" clId="Web-{41B50204-9E56-46BD-8FBC-4FB309F411FD}" dt="2022-11-03T16:01:31.125" v="809"/>
          <ac:spMkLst>
            <pc:docMk/>
            <pc:sldMk cId="3805463639" sldId="309"/>
            <ac:spMk id="17" creationId="{794A0A97-A5B2-BA7B-577F-722CA516C696}"/>
          </ac:spMkLst>
        </pc:spChg>
        <pc:spChg chg="add mod">
          <ac:chgData name="#TANG SHIWEI#" userId="S::stang024@e.ntu.edu.sg::421e4ece-ea05-4e43-ab71-2566a66c3a0f" providerId="AD" clId="Web-{41B50204-9E56-46BD-8FBC-4FB309F411FD}" dt="2022-11-03T16:06:37.417" v="844" actId="1076"/>
          <ac:spMkLst>
            <pc:docMk/>
            <pc:sldMk cId="3805463639" sldId="309"/>
            <ac:spMk id="18" creationId="{3679F7C7-E4B4-DA21-2796-66CC0F6419C4}"/>
          </ac:spMkLst>
        </pc:spChg>
        <pc:spChg chg="add mod">
          <ac:chgData name="#TANG SHIWEI#" userId="S::stang024@e.ntu.edu.sg::421e4ece-ea05-4e43-ab71-2566a66c3a0f" providerId="AD" clId="Web-{41B50204-9E56-46BD-8FBC-4FB309F411FD}" dt="2022-11-03T16:04:50.132" v="828"/>
          <ac:spMkLst>
            <pc:docMk/>
            <pc:sldMk cId="3805463639" sldId="309"/>
            <ac:spMk id="19" creationId="{BA801E72-7642-BB4D-61C4-EA3566ED32B1}"/>
          </ac:spMkLst>
        </pc:spChg>
        <pc:spChg chg="add del">
          <ac:chgData name="#TANG SHIWEI#" userId="S::stang024@e.ntu.edu.sg::421e4ece-ea05-4e43-ab71-2566a66c3a0f" providerId="AD" clId="Web-{41B50204-9E56-46BD-8FBC-4FB309F411FD}" dt="2022-11-03T16:05:48.118" v="838"/>
          <ac:spMkLst>
            <pc:docMk/>
            <pc:sldMk cId="3805463639" sldId="309"/>
            <ac:spMk id="20" creationId="{8711CEA5-E612-B944-2EAE-9518E178C5CA}"/>
          </ac:spMkLst>
        </pc:spChg>
        <pc:spChg chg="add mod ord">
          <ac:chgData name="#TANG SHIWEI#" userId="S::stang024@e.ntu.edu.sg::421e4ece-ea05-4e43-ab71-2566a66c3a0f" providerId="AD" clId="Web-{41B50204-9E56-46BD-8FBC-4FB309F411FD}" dt="2022-11-03T16:06:28.776" v="843" actId="14100"/>
          <ac:spMkLst>
            <pc:docMk/>
            <pc:sldMk cId="3805463639" sldId="309"/>
            <ac:spMk id="21" creationId="{7F513DE6-E28E-8D47-9AF3-DF9AC0CAB8B4}"/>
          </ac:spMkLst>
        </pc:spChg>
        <pc:spChg chg="add mod ord">
          <ac:chgData name="#TANG SHIWEI#" userId="S::stang024@e.ntu.edu.sg::421e4ece-ea05-4e43-ab71-2566a66c3a0f" providerId="AD" clId="Web-{41B50204-9E56-46BD-8FBC-4FB309F411FD}" dt="2022-11-03T16:06:50.183" v="845"/>
          <ac:spMkLst>
            <pc:docMk/>
            <pc:sldMk cId="3805463639" sldId="309"/>
            <ac:spMk id="22" creationId="{514D1AC2-7202-FFE4-9A83-4CAEEC7C116A}"/>
          </ac:spMkLst>
        </pc:spChg>
        <pc:spChg chg="add mod">
          <ac:chgData name="#TANG SHIWEI#" userId="S::stang024@e.ntu.edu.sg::421e4ece-ea05-4e43-ab71-2566a66c3a0f" providerId="AD" clId="Web-{41B50204-9E56-46BD-8FBC-4FB309F411FD}" dt="2022-11-03T16:10:47.206" v="884" actId="1076"/>
          <ac:spMkLst>
            <pc:docMk/>
            <pc:sldMk cId="3805463639" sldId="309"/>
            <ac:spMk id="24" creationId="{6E4EB511-3B96-C37A-A685-7B075CC942D9}"/>
          </ac:spMkLst>
        </pc:spChg>
        <pc:spChg chg="add mod">
          <ac:chgData name="#TANG SHIWEI#" userId="S::stang024@e.ntu.edu.sg::421e4ece-ea05-4e43-ab71-2566a66c3a0f" providerId="AD" clId="Web-{41B50204-9E56-46BD-8FBC-4FB309F411FD}" dt="2022-11-03T16:11:22.223" v="896" actId="1076"/>
          <ac:spMkLst>
            <pc:docMk/>
            <pc:sldMk cId="3805463639" sldId="309"/>
            <ac:spMk id="27" creationId="{69A414F6-12F3-96C9-85AF-06D9AC7D4DFE}"/>
          </ac:spMkLst>
        </pc:spChg>
        <pc:spChg chg="add mod">
          <ac:chgData name="#TANG SHIWEI#" userId="S::stang024@e.ntu.edu.sg::421e4ece-ea05-4e43-ab71-2566a66c3a0f" providerId="AD" clId="Web-{41B50204-9E56-46BD-8FBC-4FB309F411FD}" dt="2022-11-03T16:12:03.599" v="908" actId="1076"/>
          <ac:spMkLst>
            <pc:docMk/>
            <pc:sldMk cId="3805463639" sldId="309"/>
            <ac:spMk id="28" creationId="{1896AF3E-0B29-936A-9135-8487AA38010D}"/>
          </ac:spMkLst>
        </pc:spChg>
        <pc:spChg chg="add mod">
          <ac:chgData name="#TANG SHIWEI#" userId="S::stang024@e.ntu.edu.sg::421e4ece-ea05-4e43-ab71-2566a66c3a0f" providerId="AD" clId="Web-{41B50204-9E56-46BD-8FBC-4FB309F411FD}" dt="2022-11-03T16:14:29.885" v="927" actId="20577"/>
          <ac:spMkLst>
            <pc:docMk/>
            <pc:sldMk cId="3805463639" sldId="309"/>
            <ac:spMk id="29" creationId="{B7B004F0-1A06-F061-D851-0202F7FC5218}"/>
          </ac:spMkLst>
        </pc:spChg>
        <pc:spChg chg="add mod">
          <ac:chgData name="#TANG SHIWEI#" userId="S::stang024@e.ntu.edu.sg::421e4ece-ea05-4e43-ab71-2566a66c3a0f" providerId="AD" clId="Web-{41B50204-9E56-46BD-8FBC-4FB309F411FD}" dt="2022-11-03T16:14:11.932" v="921" actId="1076"/>
          <ac:spMkLst>
            <pc:docMk/>
            <pc:sldMk cId="3805463639" sldId="309"/>
            <ac:spMk id="30" creationId="{824A5B74-00D1-08B7-5696-AFC0E6D99C9D}"/>
          </ac:spMkLst>
        </pc:spChg>
        <pc:spChg chg="add mod">
          <ac:chgData name="#TANG SHIWEI#" userId="S::stang024@e.ntu.edu.sg::421e4ece-ea05-4e43-ab71-2566a66c3a0f" providerId="AD" clId="Web-{41B50204-9E56-46BD-8FBC-4FB309F411FD}" dt="2022-11-03T16:20:56.289" v="997" actId="20577"/>
          <ac:spMkLst>
            <pc:docMk/>
            <pc:sldMk cId="3805463639" sldId="309"/>
            <ac:spMk id="31" creationId="{FE9DBFEF-79D8-7EFA-CA34-7789D05DC8FF}"/>
          </ac:spMkLst>
        </pc:spChg>
        <pc:picChg chg="add del mod">
          <ac:chgData name="#TANG SHIWEI#" userId="S::stang024@e.ntu.edu.sg::421e4ece-ea05-4e43-ab71-2566a66c3a0f" providerId="AD" clId="Web-{41B50204-9E56-46BD-8FBC-4FB309F411FD}" dt="2022-11-03T15:53:39.110" v="651"/>
          <ac:picMkLst>
            <pc:docMk/>
            <pc:sldMk cId="3805463639" sldId="309"/>
            <ac:picMk id="5" creationId="{DE0AFFD9-F51D-E999-5FED-989E691A36D6}"/>
          </ac:picMkLst>
        </pc:picChg>
        <pc:picChg chg="add mod">
          <ac:chgData name="#TANG SHIWEI#" userId="S::stang024@e.ntu.edu.sg::421e4ece-ea05-4e43-ab71-2566a66c3a0f" providerId="AD" clId="Web-{41B50204-9E56-46BD-8FBC-4FB309F411FD}" dt="2022-11-03T16:09:15.781" v="868" actId="1076"/>
          <ac:picMkLst>
            <pc:docMk/>
            <pc:sldMk cId="3805463639" sldId="309"/>
            <ac:picMk id="6" creationId="{68F9C5E8-287F-AC52-4C3B-8ECAA82F08C1}"/>
          </ac:picMkLst>
        </pc:picChg>
        <pc:picChg chg="add mod">
          <ac:chgData name="#TANG SHIWEI#" userId="S::stang024@e.ntu.edu.sg::421e4ece-ea05-4e43-ab71-2566a66c3a0f" providerId="AD" clId="Web-{41B50204-9E56-46BD-8FBC-4FB309F411FD}" dt="2022-11-03T16:11:34.395" v="897" actId="1076"/>
          <ac:picMkLst>
            <pc:docMk/>
            <pc:sldMk cId="3805463639" sldId="309"/>
            <ac:picMk id="11" creationId="{99DFE7FF-1F88-5524-57D6-883AEFE5B59A}"/>
          </ac:picMkLst>
        </pc:picChg>
        <pc:picChg chg="add del mod">
          <ac:chgData name="#TANG SHIWEI#" userId="S::stang024@e.ntu.edu.sg::421e4ece-ea05-4e43-ab71-2566a66c3a0f" providerId="AD" clId="Web-{41B50204-9E56-46BD-8FBC-4FB309F411FD}" dt="2022-11-03T15:53:56.173" v="658"/>
          <ac:picMkLst>
            <pc:docMk/>
            <pc:sldMk cId="3805463639" sldId="309"/>
            <ac:picMk id="12" creationId="{9BFE8195-B919-85AB-4610-03DE157F3C36}"/>
          </ac:picMkLst>
        </pc:picChg>
        <pc:picChg chg="add mod">
          <ac:chgData name="#TANG SHIWEI#" userId="S::stang024@e.ntu.edu.sg::421e4ece-ea05-4e43-ab71-2566a66c3a0f" providerId="AD" clId="Web-{41B50204-9E56-46BD-8FBC-4FB309F411FD}" dt="2022-11-03T16:09:22.203" v="869" actId="1076"/>
          <ac:picMkLst>
            <pc:docMk/>
            <pc:sldMk cId="3805463639" sldId="309"/>
            <ac:picMk id="13" creationId="{DCD06033-EE5F-8CDF-C071-EEE344D261B5}"/>
          </ac:picMkLst>
        </pc:picChg>
        <pc:cxnChg chg="add mod">
          <ac:chgData name="#TANG SHIWEI#" userId="S::stang024@e.ntu.edu.sg::421e4ece-ea05-4e43-ab71-2566a66c3a0f" providerId="AD" clId="Web-{41B50204-9E56-46BD-8FBC-4FB309F411FD}" dt="2022-11-03T16:10:21.643" v="879"/>
          <ac:cxnSpMkLst>
            <pc:docMk/>
            <pc:sldMk cId="3805463639" sldId="309"/>
            <ac:cxnSpMk id="23" creationId="{7799290F-4CE1-CFAB-C432-DD6546A449F4}"/>
          </ac:cxnSpMkLst>
        </pc:cxnChg>
        <pc:cxnChg chg="add mod">
          <ac:chgData name="#TANG SHIWEI#" userId="S::stang024@e.ntu.edu.sg::421e4ece-ea05-4e43-ab71-2566a66c3a0f" providerId="AD" clId="Web-{41B50204-9E56-46BD-8FBC-4FB309F411FD}" dt="2022-11-03T16:10:33.096" v="881"/>
          <ac:cxnSpMkLst>
            <pc:docMk/>
            <pc:sldMk cId="3805463639" sldId="309"/>
            <ac:cxnSpMk id="25" creationId="{DF58F8E1-C2CB-3524-7BFF-23BE006D6EEE}"/>
          </ac:cxnSpMkLst>
        </pc:cxnChg>
        <pc:cxnChg chg="add mod">
          <ac:chgData name="#TANG SHIWEI#" userId="S::stang024@e.ntu.edu.sg::421e4ece-ea05-4e43-ab71-2566a66c3a0f" providerId="AD" clId="Web-{41B50204-9E56-46BD-8FBC-4FB309F411FD}" dt="2022-11-03T16:10:39.768" v="883"/>
          <ac:cxnSpMkLst>
            <pc:docMk/>
            <pc:sldMk cId="3805463639" sldId="309"/>
            <ac:cxnSpMk id="26" creationId="{D25D1B1A-15D2-B2E0-E5C7-ABD25CB59494}"/>
          </ac:cxnSpMkLst>
        </pc:cxnChg>
      </pc:sldChg>
    </pc:docChg>
  </pc:docChgLst>
  <pc:docChgLst>
    <pc:chgData name="#KU CHIN-CHEN#" userId="S::cku001@e.ntu.edu.sg::ea14fb69-24cd-44a0-b8b4-8a16f97c4f6f" providerId="AD" clId="Web-{9EA6396A-8CB4-45A0-9C31-FE0BD60F6231}"/>
    <pc:docChg chg="addSld delSld modSld sldOrd">
      <pc:chgData name="#KU CHIN-CHEN#" userId="S::cku001@e.ntu.edu.sg::ea14fb69-24cd-44a0-b8b4-8a16f97c4f6f" providerId="AD" clId="Web-{9EA6396A-8CB4-45A0-9C31-FE0BD60F6231}" dt="2022-11-04T07:09:09.904" v="1607" actId="1076"/>
      <pc:docMkLst>
        <pc:docMk/>
      </pc:docMkLst>
      <pc:sldChg chg="delSp modSp">
        <pc:chgData name="#KU CHIN-CHEN#" userId="S::cku001@e.ntu.edu.sg::ea14fb69-24cd-44a0-b8b4-8a16f97c4f6f" providerId="AD" clId="Web-{9EA6396A-8CB4-45A0-9C31-FE0BD60F6231}" dt="2022-11-04T06:55:29.176" v="1097" actId="20577"/>
        <pc:sldMkLst>
          <pc:docMk/>
          <pc:sldMk cId="0" sldId="293"/>
        </pc:sldMkLst>
        <pc:spChg chg="mod">
          <ac:chgData name="#KU CHIN-CHEN#" userId="S::cku001@e.ntu.edu.sg::ea14fb69-24cd-44a0-b8b4-8a16f97c4f6f" providerId="AD" clId="Web-{9EA6396A-8CB4-45A0-9C31-FE0BD60F6231}" dt="2022-11-04T06:55:29.176" v="1097" actId="20577"/>
          <ac:spMkLst>
            <pc:docMk/>
            <pc:sldMk cId="0" sldId="293"/>
            <ac:spMk id="3566" creationId="{00000000-0000-0000-0000-000000000000}"/>
          </ac:spMkLst>
        </pc:spChg>
        <pc:grpChg chg="del mod">
          <ac:chgData name="#KU CHIN-CHEN#" userId="S::cku001@e.ntu.edu.sg::ea14fb69-24cd-44a0-b8b4-8a16f97c4f6f" providerId="AD" clId="Web-{9EA6396A-8CB4-45A0-9C31-FE0BD60F6231}" dt="2022-11-04T05:09:09.933" v="18"/>
          <ac:grpSpMkLst>
            <pc:docMk/>
            <pc:sldMk cId="0" sldId="293"/>
            <ac:grpSpMk id="14" creationId="{18E31A00-65CB-D34D-5879-6AE6C986D41C}"/>
          </ac:grpSpMkLst>
        </pc:grpChg>
        <pc:graphicFrameChg chg="mod modGraphic">
          <ac:chgData name="#KU CHIN-CHEN#" userId="S::cku001@e.ntu.edu.sg::ea14fb69-24cd-44a0-b8b4-8a16f97c4f6f" providerId="AD" clId="Web-{9EA6396A-8CB4-45A0-9C31-FE0BD60F6231}" dt="2022-11-04T06:42:36.292" v="777"/>
          <ac:graphicFrameMkLst>
            <pc:docMk/>
            <pc:sldMk cId="0" sldId="293"/>
            <ac:graphicFrameMk id="3567" creationId="{00000000-0000-0000-0000-000000000000}"/>
          </ac:graphicFrameMkLst>
        </pc:graphicFrameChg>
      </pc:sldChg>
      <pc:sldChg chg="addSp delSp modSp add replId">
        <pc:chgData name="#KU CHIN-CHEN#" userId="S::cku001@e.ntu.edu.sg::ea14fb69-24cd-44a0-b8b4-8a16f97c4f6f" providerId="AD" clId="Web-{9EA6396A-8CB4-45A0-9C31-FE0BD60F6231}" dt="2022-11-04T06:14:57.476" v="413" actId="20577"/>
        <pc:sldMkLst>
          <pc:docMk/>
          <pc:sldMk cId="2316464059" sldId="348"/>
        </pc:sldMkLst>
        <pc:spChg chg="add mod">
          <ac:chgData name="#KU CHIN-CHEN#" userId="S::cku001@e.ntu.edu.sg::ea14fb69-24cd-44a0-b8b4-8a16f97c4f6f" providerId="AD" clId="Web-{9EA6396A-8CB4-45A0-9C31-FE0BD60F6231}" dt="2022-11-04T06:13:30.661" v="331" actId="1076"/>
          <ac:spMkLst>
            <pc:docMk/>
            <pc:sldMk cId="2316464059" sldId="348"/>
            <ac:spMk id="2" creationId="{781F21CA-2E89-F9A2-DC72-856224AB1EC3}"/>
          </ac:spMkLst>
        </pc:spChg>
        <pc:spChg chg="mod">
          <ac:chgData name="#KU CHIN-CHEN#" userId="S::cku001@e.ntu.edu.sg::ea14fb69-24cd-44a0-b8b4-8a16f97c4f6f" providerId="AD" clId="Web-{9EA6396A-8CB4-45A0-9C31-FE0BD60F6231}" dt="2022-11-04T06:01:16.841" v="144" actId="1076"/>
          <ac:spMkLst>
            <pc:docMk/>
            <pc:sldMk cId="2316464059" sldId="348"/>
            <ac:spMk id="6" creationId="{45C6B1A7-6A8D-807B-CE6E-28D63F81DB0D}"/>
          </ac:spMkLst>
        </pc:spChg>
        <pc:spChg chg="add mod">
          <ac:chgData name="#KU CHIN-CHEN#" userId="S::cku001@e.ntu.edu.sg::ea14fb69-24cd-44a0-b8b4-8a16f97c4f6f" providerId="AD" clId="Web-{9EA6396A-8CB4-45A0-9C31-FE0BD60F6231}" dt="2022-11-04T06:06:34.882" v="177" actId="1076"/>
          <ac:spMkLst>
            <pc:docMk/>
            <pc:sldMk cId="2316464059" sldId="348"/>
            <ac:spMk id="8" creationId="{7E87AF8C-DC1B-3477-B049-43601922B197}"/>
          </ac:spMkLst>
        </pc:spChg>
        <pc:spChg chg="add mod">
          <ac:chgData name="#KU CHIN-CHEN#" userId="S::cku001@e.ntu.edu.sg::ea14fb69-24cd-44a0-b8b4-8a16f97c4f6f" providerId="AD" clId="Web-{9EA6396A-8CB4-45A0-9C31-FE0BD60F6231}" dt="2022-11-04T06:06:38.039" v="178" actId="1076"/>
          <ac:spMkLst>
            <pc:docMk/>
            <pc:sldMk cId="2316464059" sldId="348"/>
            <ac:spMk id="9" creationId="{1874AD61-4984-42E2-BFDE-90DEED58B680}"/>
          </ac:spMkLst>
        </pc:spChg>
        <pc:spChg chg="mod">
          <ac:chgData name="#KU CHIN-CHEN#" userId="S::cku001@e.ntu.edu.sg::ea14fb69-24cd-44a0-b8b4-8a16f97c4f6f" providerId="AD" clId="Web-{9EA6396A-8CB4-45A0-9C31-FE0BD60F6231}" dt="2022-11-04T06:06:47.851" v="181" actId="1076"/>
          <ac:spMkLst>
            <pc:docMk/>
            <pc:sldMk cId="2316464059" sldId="348"/>
            <ac:spMk id="10" creationId="{CC75633E-C53F-5AEC-F122-B01704D2019E}"/>
          </ac:spMkLst>
        </pc:spChg>
        <pc:spChg chg="mod">
          <ac:chgData name="#KU CHIN-CHEN#" userId="S::cku001@e.ntu.edu.sg::ea14fb69-24cd-44a0-b8b4-8a16f97c4f6f" providerId="AD" clId="Web-{9EA6396A-8CB4-45A0-9C31-FE0BD60F6231}" dt="2022-11-04T05:49:43.586" v="57" actId="20577"/>
          <ac:spMkLst>
            <pc:docMk/>
            <pc:sldMk cId="2316464059" sldId="348"/>
            <ac:spMk id="11" creationId="{EE7D1CA0-B382-B58E-FFC3-765B4D396E57}"/>
          </ac:spMkLst>
        </pc:spChg>
        <pc:spChg chg="add mod">
          <ac:chgData name="#KU CHIN-CHEN#" userId="S::cku001@e.ntu.edu.sg::ea14fb69-24cd-44a0-b8b4-8a16f97c4f6f" providerId="AD" clId="Web-{9EA6396A-8CB4-45A0-9C31-FE0BD60F6231}" dt="2022-11-04T06:12:46.441" v="320" actId="20577"/>
          <ac:spMkLst>
            <pc:docMk/>
            <pc:sldMk cId="2316464059" sldId="348"/>
            <ac:spMk id="19" creationId="{90AB7DDF-FB38-C98C-F0FA-BCDDB43B313B}"/>
          </ac:spMkLst>
        </pc:spChg>
        <pc:spChg chg="add del">
          <ac:chgData name="#KU CHIN-CHEN#" userId="S::cku001@e.ntu.edu.sg::ea14fb69-24cd-44a0-b8b4-8a16f97c4f6f" providerId="AD" clId="Web-{9EA6396A-8CB4-45A0-9C31-FE0BD60F6231}" dt="2022-11-04T06:11:27.188" v="313"/>
          <ac:spMkLst>
            <pc:docMk/>
            <pc:sldMk cId="2316464059" sldId="348"/>
            <ac:spMk id="20" creationId="{E75C5022-2ADA-B6B0-243E-E4487FE4C0AE}"/>
          </ac:spMkLst>
        </pc:spChg>
        <pc:spChg chg="add mod">
          <ac:chgData name="#KU CHIN-CHEN#" userId="S::cku001@e.ntu.edu.sg::ea14fb69-24cd-44a0-b8b4-8a16f97c4f6f" providerId="AD" clId="Web-{9EA6396A-8CB4-45A0-9C31-FE0BD60F6231}" dt="2022-11-04T06:14:57.476" v="413" actId="20577"/>
          <ac:spMkLst>
            <pc:docMk/>
            <pc:sldMk cId="2316464059" sldId="348"/>
            <ac:spMk id="21" creationId="{5059EE23-6C38-A7D4-09DE-878A4EC91594}"/>
          </ac:spMkLst>
        </pc:spChg>
        <pc:picChg chg="add mod">
          <ac:chgData name="#KU CHIN-CHEN#" userId="S::cku001@e.ntu.edu.sg::ea14fb69-24cd-44a0-b8b4-8a16f97c4f6f" providerId="AD" clId="Web-{9EA6396A-8CB4-45A0-9C31-FE0BD60F6231}" dt="2022-11-04T06:07:12.633" v="187" actId="14100"/>
          <ac:picMkLst>
            <pc:docMk/>
            <pc:sldMk cId="2316464059" sldId="348"/>
            <ac:picMk id="3" creationId="{6E6D9FDA-48E4-9E2D-C58D-F0E620A0A49B}"/>
          </ac:picMkLst>
        </pc:picChg>
        <pc:picChg chg="add del mod">
          <ac:chgData name="#KU CHIN-CHEN#" userId="S::cku001@e.ntu.edu.sg::ea14fb69-24cd-44a0-b8b4-8a16f97c4f6f" providerId="AD" clId="Web-{9EA6396A-8CB4-45A0-9C31-FE0BD60F6231}" dt="2022-11-04T06:05:39.349" v="166"/>
          <ac:picMkLst>
            <pc:docMk/>
            <pc:sldMk cId="2316464059" sldId="348"/>
            <ac:picMk id="4" creationId="{E3ADAF11-7765-0D16-EE32-EF39B01B7811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06:44.945" v="180" actId="1076"/>
          <ac:picMkLst>
            <pc:docMk/>
            <pc:sldMk cId="2316464059" sldId="348"/>
            <ac:picMk id="5" creationId="{1F20B15F-1F9C-9152-2DEB-A3230D7189EF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06:39.898" v="179" actId="1076"/>
          <ac:picMkLst>
            <pc:docMk/>
            <pc:sldMk cId="2316464059" sldId="348"/>
            <ac:picMk id="7" creationId="{D7D069BF-E675-9F91-B672-36D4F72B8B89}"/>
          </ac:picMkLst>
        </pc:picChg>
        <pc:picChg chg="add del mod">
          <ac:chgData name="#KU CHIN-CHEN#" userId="S::cku001@e.ntu.edu.sg::ea14fb69-24cd-44a0-b8b4-8a16f97c4f6f" providerId="AD" clId="Web-{9EA6396A-8CB4-45A0-9C31-FE0BD60F6231}" dt="2022-11-04T06:01:55.046" v="149"/>
          <ac:picMkLst>
            <pc:docMk/>
            <pc:sldMk cId="2316464059" sldId="348"/>
            <ac:picMk id="12" creationId="{3EFE4F8A-6ABA-82AA-AE26-62C9CA50C885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10:43.140" v="290" actId="1076"/>
          <ac:picMkLst>
            <pc:docMk/>
            <pc:sldMk cId="2316464059" sldId="348"/>
            <ac:picMk id="13" creationId="{B70FF551-7D5F-1151-18C1-E73B398CC6E4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03:18.673" v="157" actId="1076"/>
          <ac:picMkLst>
            <pc:docMk/>
            <pc:sldMk cId="2316464059" sldId="348"/>
            <ac:picMk id="14" creationId="{627F310C-DB98-A904-F543-6D114CEF128C}"/>
          </ac:picMkLst>
        </pc:picChg>
        <pc:picChg chg="add del mod">
          <ac:chgData name="#KU CHIN-CHEN#" userId="S::cku001@e.ntu.edu.sg::ea14fb69-24cd-44a0-b8b4-8a16f97c4f6f" providerId="AD" clId="Web-{9EA6396A-8CB4-45A0-9C31-FE0BD60F6231}" dt="2022-11-04T06:07:23.931" v="191"/>
          <ac:picMkLst>
            <pc:docMk/>
            <pc:sldMk cId="2316464059" sldId="348"/>
            <ac:picMk id="15" creationId="{486880CB-63B4-110C-78DA-D5A43AA51007}"/>
          </ac:picMkLst>
        </pc:picChg>
        <pc:picChg chg="add del mod">
          <ac:chgData name="#KU CHIN-CHEN#" userId="S::cku001@e.ntu.edu.sg::ea14fb69-24cd-44a0-b8b4-8a16f97c4f6f" providerId="AD" clId="Web-{9EA6396A-8CB4-45A0-9C31-FE0BD60F6231}" dt="2022-11-04T06:06:03.725" v="171"/>
          <ac:picMkLst>
            <pc:docMk/>
            <pc:sldMk cId="2316464059" sldId="348"/>
            <ac:picMk id="16" creationId="{CC730163-D8A0-8670-3077-D424EC51D6C2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07:14.633" v="188" actId="1076"/>
          <ac:picMkLst>
            <pc:docMk/>
            <pc:sldMk cId="2316464059" sldId="348"/>
            <ac:picMk id="17" creationId="{99E4152B-F4A6-7E23-8AF8-82D9287D0F0D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07:19.837" v="190" actId="14100"/>
          <ac:picMkLst>
            <pc:docMk/>
            <pc:sldMk cId="2316464059" sldId="348"/>
            <ac:picMk id="18" creationId="{E1AF9C94-6876-5142-54EA-B49E6D41BA74}"/>
          </ac:picMkLst>
        </pc:picChg>
        <pc:cxnChg chg="mod">
          <ac:chgData name="#KU CHIN-CHEN#" userId="S::cku001@e.ntu.edu.sg::ea14fb69-24cd-44a0-b8b4-8a16f97c4f6f" providerId="AD" clId="Web-{9EA6396A-8CB4-45A0-9C31-FE0BD60F6231}" dt="2022-11-04T06:01:07.560" v="142" actId="1076"/>
          <ac:cxnSpMkLst>
            <pc:docMk/>
            <pc:sldMk cId="2316464059" sldId="348"/>
            <ac:cxnSpMk id="3256" creationId="{00000000-0000-0000-0000-000000000000}"/>
          </ac:cxnSpMkLst>
        </pc:cxnChg>
      </pc:sldChg>
      <pc:sldChg chg="addSp delSp modSp add replId">
        <pc:chgData name="#KU CHIN-CHEN#" userId="S::cku001@e.ntu.edu.sg::ea14fb69-24cd-44a0-b8b4-8a16f97c4f6f" providerId="AD" clId="Web-{9EA6396A-8CB4-45A0-9C31-FE0BD60F6231}" dt="2022-11-04T06:29:12.924" v="680" actId="20577"/>
        <pc:sldMkLst>
          <pc:docMk/>
          <pc:sldMk cId="1267307308" sldId="351"/>
        </pc:sldMkLst>
        <pc:spChg chg="del mod">
          <ac:chgData name="#KU CHIN-CHEN#" userId="S::cku001@e.ntu.edu.sg::ea14fb69-24cd-44a0-b8b4-8a16f97c4f6f" providerId="AD" clId="Web-{9EA6396A-8CB4-45A0-9C31-FE0BD60F6231}" dt="2022-11-04T06:22:28.833" v="635"/>
          <ac:spMkLst>
            <pc:docMk/>
            <pc:sldMk cId="1267307308" sldId="351"/>
            <ac:spMk id="2" creationId="{781F21CA-2E89-F9A2-DC72-856224AB1EC3}"/>
          </ac:spMkLst>
        </pc:spChg>
        <pc:spChg chg="mod">
          <ac:chgData name="#KU CHIN-CHEN#" userId="S::cku001@e.ntu.edu.sg::ea14fb69-24cd-44a0-b8b4-8a16f97c4f6f" providerId="AD" clId="Web-{9EA6396A-8CB4-45A0-9C31-FE0BD60F6231}" dt="2022-11-04T06:15:30.977" v="415" actId="1076"/>
          <ac:spMkLst>
            <pc:docMk/>
            <pc:sldMk cId="1267307308" sldId="351"/>
            <ac:spMk id="6" creationId="{45C6B1A7-6A8D-807B-CE6E-28D63F81DB0D}"/>
          </ac:spMkLst>
        </pc:spChg>
        <pc:spChg chg="del">
          <ac:chgData name="#KU CHIN-CHEN#" userId="S::cku001@e.ntu.edu.sg::ea14fb69-24cd-44a0-b8b4-8a16f97c4f6f" providerId="AD" clId="Web-{9EA6396A-8CB4-45A0-9C31-FE0BD60F6231}" dt="2022-11-04T06:15:38.899" v="419"/>
          <ac:spMkLst>
            <pc:docMk/>
            <pc:sldMk cId="1267307308" sldId="351"/>
            <ac:spMk id="8" creationId="{7E87AF8C-DC1B-3477-B049-43601922B197}"/>
          </ac:spMkLst>
        </pc:spChg>
        <pc:spChg chg="del">
          <ac:chgData name="#KU CHIN-CHEN#" userId="S::cku001@e.ntu.edu.sg::ea14fb69-24cd-44a0-b8b4-8a16f97c4f6f" providerId="AD" clId="Web-{9EA6396A-8CB4-45A0-9C31-FE0BD60F6231}" dt="2022-11-04T06:15:39.024" v="420"/>
          <ac:spMkLst>
            <pc:docMk/>
            <pc:sldMk cId="1267307308" sldId="351"/>
            <ac:spMk id="9" creationId="{1874AD61-4984-42E2-BFDE-90DEED58B680}"/>
          </ac:spMkLst>
        </pc:spChg>
        <pc:spChg chg="del">
          <ac:chgData name="#KU CHIN-CHEN#" userId="S::cku001@e.ntu.edu.sg::ea14fb69-24cd-44a0-b8b4-8a16f97c4f6f" providerId="AD" clId="Web-{9EA6396A-8CB4-45A0-9C31-FE0BD60F6231}" dt="2022-11-04T06:15:39.180" v="421"/>
          <ac:spMkLst>
            <pc:docMk/>
            <pc:sldMk cId="1267307308" sldId="351"/>
            <ac:spMk id="10" creationId="{CC75633E-C53F-5AEC-F122-B01704D2019E}"/>
          </ac:spMkLst>
        </pc:spChg>
        <pc:spChg chg="del">
          <ac:chgData name="#KU CHIN-CHEN#" userId="S::cku001@e.ntu.edu.sg::ea14fb69-24cd-44a0-b8b4-8a16f97c4f6f" providerId="AD" clId="Web-{9EA6396A-8CB4-45A0-9C31-FE0BD60F6231}" dt="2022-11-04T06:15:43.040" v="425"/>
          <ac:spMkLst>
            <pc:docMk/>
            <pc:sldMk cId="1267307308" sldId="351"/>
            <ac:spMk id="11" creationId="{EE7D1CA0-B382-B58E-FFC3-765B4D396E57}"/>
          </ac:spMkLst>
        </pc:spChg>
        <pc:spChg chg="add mod">
          <ac:chgData name="#KU CHIN-CHEN#" userId="S::cku001@e.ntu.edu.sg::ea14fb69-24cd-44a0-b8b4-8a16f97c4f6f" providerId="AD" clId="Web-{9EA6396A-8CB4-45A0-9C31-FE0BD60F6231}" dt="2022-11-04T06:29:09.908" v="679" actId="1076"/>
          <ac:spMkLst>
            <pc:docMk/>
            <pc:sldMk cId="1267307308" sldId="351"/>
            <ac:spMk id="15" creationId="{F3796C56-1993-F0FE-020D-045D57943949}"/>
          </ac:spMkLst>
        </pc:spChg>
        <pc:spChg chg="mod">
          <ac:chgData name="#KU CHIN-CHEN#" userId="S::cku001@e.ntu.edu.sg::ea14fb69-24cd-44a0-b8b4-8a16f97c4f6f" providerId="AD" clId="Web-{9EA6396A-8CB4-45A0-9C31-FE0BD60F6231}" dt="2022-11-04T06:29:05.314" v="677" actId="1076"/>
          <ac:spMkLst>
            <pc:docMk/>
            <pc:sldMk cId="1267307308" sldId="351"/>
            <ac:spMk id="19" creationId="{90AB7DDF-FB38-C98C-F0FA-BCDDB43B313B}"/>
          </ac:spMkLst>
        </pc:spChg>
        <pc:spChg chg="mod">
          <ac:chgData name="#KU CHIN-CHEN#" userId="S::cku001@e.ntu.edu.sg::ea14fb69-24cd-44a0-b8b4-8a16f97c4f6f" providerId="AD" clId="Web-{9EA6396A-8CB4-45A0-9C31-FE0BD60F6231}" dt="2022-11-04T06:29:12.924" v="680" actId="20577"/>
          <ac:spMkLst>
            <pc:docMk/>
            <pc:sldMk cId="1267307308" sldId="351"/>
            <ac:spMk id="21" creationId="{5059EE23-6C38-A7D4-09DE-878A4EC91594}"/>
          </ac:spMkLst>
        </pc:spChg>
        <pc:picChg chg="del">
          <ac:chgData name="#KU CHIN-CHEN#" userId="S::cku001@e.ntu.edu.sg::ea14fb69-24cd-44a0-b8b4-8a16f97c4f6f" providerId="AD" clId="Web-{9EA6396A-8CB4-45A0-9C31-FE0BD60F6231}" dt="2022-11-04T06:15:41.118" v="424"/>
          <ac:picMkLst>
            <pc:docMk/>
            <pc:sldMk cId="1267307308" sldId="351"/>
            <ac:picMk id="3" creationId="{6E6D9FDA-48E4-9E2D-C58D-F0E620A0A49B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22:35.677" v="638" actId="14100"/>
          <ac:picMkLst>
            <pc:docMk/>
            <pc:sldMk cId="1267307308" sldId="351"/>
            <ac:picMk id="4" creationId="{960B85DE-096F-0268-E349-E5E03FCC899E}"/>
          </ac:picMkLst>
        </pc:picChg>
        <pc:picChg chg="del">
          <ac:chgData name="#KU CHIN-CHEN#" userId="S::cku001@e.ntu.edu.sg::ea14fb69-24cd-44a0-b8b4-8a16f97c4f6f" providerId="AD" clId="Web-{9EA6396A-8CB4-45A0-9C31-FE0BD60F6231}" dt="2022-11-04T06:15:37.086" v="418"/>
          <ac:picMkLst>
            <pc:docMk/>
            <pc:sldMk cId="1267307308" sldId="351"/>
            <ac:picMk id="5" creationId="{1F20B15F-1F9C-9152-2DEB-A3230D7189EF}"/>
          </ac:picMkLst>
        </pc:picChg>
        <pc:picChg chg="del">
          <ac:chgData name="#KU CHIN-CHEN#" userId="S::cku001@e.ntu.edu.sg::ea14fb69-24cd-44a0-b8b4-8a16f97c4f6f" providerId="AD" clId="Web-{9EA6396A-8CB4-45A0-9C31-FE0BD60F6231}" dt="2022-11-04T06:15:35.368" v="417"/>
          <ac:picMkLst>
            <pc:docMk/>
            <pc:sldMk cId="1267307308" sldId="351"/>
            <ac:picMk id="7" creationId="{D7D069BF-E675-9F91-B672-36D4F72B8B89}"/>
          </ac:picMkLst>
        </pc:picChg>
        <pc:picChg chg="add del mod">
          <ac:chgData name="#KU CHIN-CHEN#" userId="S::cku001@e.ntu.edu.sg::ea14fb69-24cd-44a0-b8b4-8a16f97c4f6f" providerId="AD" clId="Web-{9EA6396A-8CB4-45A0-9C31-FE0BD60F6231}" dt="2022-11-04T06:22:50.240" v="642"/>
          <ac:picMkLst>
            <pc:docMk/>
            <pc:sldMk cId="1267307308" sldId="351"/>
            <ac:picMk id="12" creationId="{55A022F1-989B-69E1-C93F-FCA6E84F43B6}"/>
          </ac:picMkLst>
        </pc:picChg>
        <pc:picChg chg="mod">
          <ac:chgData name="#KU CHIN-CHEN#" userId="S::cku001@e.ntu.edu.sg::ea14fb69-24cd-44a0-b8b4-8a16f97c4f6f" providerId="AD" clId="Web-{9EA6396A-8CB4-45A0-9C31-FE0BD60F6231}" dt="2022-11-04T06:20:45.471" v="633" actId="1076"/>
          <ac:picMkLst>
            <pc:docMk/>
            <pc:sldMk cId="1267307308" sldId="351"/>
            <ac:picMk id="13" creationId="{B70FF551-7D5F-1151-18C1-E73B398CC6E4}"/>
          </ac:picMkLst>
        </pc:picChg>
        <pc:picChg chg="mod">
          <ac:chgData name="#KU CHIN-CHEN#" userId="S::cku001@e.ntu.edu.sg::ea14fb69-24cd-44a0-b8b4-8a16f97c4f6f" providerId="AD" clId="Web-{9EA6396A-8CB4-45A0-9C31-FE0BD60F6231}" dt="2022-11-04T06:20:49.065" v="634" actId="1076"/>
          <ac:picMkLst>
            <pc:docMk/>
            <pc:sldMk cId="1267307308" sldId="351"/>
            <ac:picMk id="14" creationId="{627F310C-DB98-A904-F543-6D114CEF128C}"/>
          </ac:picMkLst>
        </pc:picChg>
        <pc:picChg chg="del">
          <ac:chgData name="#KU CHIN-CHEN#" userId="S::cku001@e.ntu.edu.sg::ea14fb69-24cd-44a0-b8b4-8a16f97c4f6f" providerId="AD" clId="Web-{9EA6396A-8CB4-45A0-9C31-FE0BD60F6231}" dt="2022-11-04T06:15:41.087" v="423"/>
          <ac:picMkLst>
            <pc:docMk/>
            <pc:sldMk cId="1267307308" sldId="351"/>
            <ac:picMk id="17" creationId="{99E4152B-F4A6-7E23-8AF8-82D9287D0F0D}"/>
          </ac:picMkLst>
        </pc:picChg>
        <pc:picChg chg="del">
          <ac:chgData name="#KU CHIN-CHEN#" userId="S::cku001@e.ntu.edu.sg::ea14fb69-24cd-44a0-b8b4-8a16f97c4f6f" providerId="AD" clId="Web-{9EA6396A-8CB4-45A0-9C31-FE0BD60F6231}" dt="2022-11-04T06:15:41.040" v="422"/>
          <ac:picMkLst>
            <pc:docMk/>
            <pc:sldMk cId="1267307308" sldId="351"/>
            <ac:picMk id="18" creationId="{E1AF9C94-6876-5142-54EA-B49E6D41BA74}"/>
          </ac:picMkLst>
        </pc:picChg>
        <pc:cxnChg chg="del">
          <ac:chgData name="#KU CHIN-CHEN#" userId="S::cku001@e.ntu.edu.sg::ea14fb69-24cd-44a0-b8b4-8a16f97c4f6f" providerId="AD" clId="Web-{9EA6396A-8CB4-45A0-9C31-FE0BD60F6231}" dt="2022-11-04T06:15:33.352" v="416"/>
          <ac:cxnSpMkLst>
            <pc:docMk/>
            <pc:sldMk cId="1267307308" sldId="351"/>
            <ac:cxnSpMk id="3256" creationId="{00000000-0000-0000-0000-000000000000}"/>
          </ac:cxnSpMkLst>
        </pc:cxnChg>
      </pc:sldChg>
      <pc:sldChg chg="add del replId">
        <pc:chgData name="#KU CHIN-CHEN#" userId="S::cku001@e.ntu.edu.sg::ea14fb69-24cd-44a0-b8b4-8a16f97c4f6f" providerId="AD" clId="Web-{9EA6396A-8CB4-45A0-9C31-FE0BD60F6231}" dt="2022-11-04T06:19:16.703" v="539"/>
        <pc:sldMkLst>
          <pc:docMk/>
          <pc:sldMk cId="1089082506" sldId="352"/>
        </pc:sldMkLst>
      </pc:sldChg>
      <pc:sldChg chg="add del ord replId">
        <pc:chgData name="#KU CHIN-CHEN#" userId="S::cku001@e.ntu.edu.sg::ea14fb69-24cd-44a0-b8b4-8a16f97c4f6f" providerId="AD" clId="Web-{9EA6396A-8CB4-45A0-9C31-FE0BD60F6231}" dt="2022-11-04T06:19:05.593" v="536"/>
        <pc:sldMkLst>
          <pc:docMk/>
          <pc:sldMk cId="4188088196" sldId="352"/>
        </pc:sldMkLst>
      </pc:sldChg>
      <pc:sldChg chg="add del replId">
        <pc:chgData name="#KU CHIN-CHEN#" userId="S::cku001@e.ntu.edu.sg::ea14fb69-24cd-44a0-b8b4-8a16f97c4f6f" providerId="AD" clId="Web-{9EA6396A-8CB4-45A0-9C31-FE0BD60F6231}" dt="2022-11-04T06:18:34.732" v="525"/>
        <pc:sldMkLst>
          <pc:docMk/>
          <pc:sldMk cId="4218455362" sldId="352"/>
        </pc:sldMkLst>
      </pc:sldChg>
      <pc:sldChg chg="addSp delSp modSp add replId">
        <pc:chgData name="#KU CHIN-CHEN#" userId="S::cku001@e.ntu.edu.sg::ea14fb69-24cd-44a0-b8b4-8a16f97c4f6f" providerId="AD" clId="Web-{9EA6396A-8CB4-45A0-9C31-FE0BD60F6231}" dt="2022-11-04T06:50:34.385" v="1005"/>
        <pc:sldMkLst>
          <pc:docMk/>
          <pc:sldMk cId="2923367560" sldId="353"/>
        </pc:sldMkLst>
        <pc:spChg chg="del">
          <ac:chgData name="#KU CHIN-CHEN#" userId="S::cku001@e.ntu.edu.sg::ea14fb69-24cd-44a0-b8b4-8a16f97c4f6f" providerId="AD" clId="Web-{9EA6396A-8CB4-45A0-9C31-FE0BD60F6231}" dt="2022-11-04T06:32:04.007" v="754"/>
          <ac:spMkLst>
            <pc:docMk/>
            <pc:sldMk cId="2923367560" sldId="353"/>
            <ac:spMk id="15" creationId="{F3796C56-1993-F0FE-020D-045D57943949}"/>
          </ac:spMkLst>
        </pc:spChg>
        <pc:spChg chg="mod">
          <ac:chgData name="#KU CHIN-CHEN#" userId="S::cku001@e.ntu.edu.sg::ea14fb69-24cd-44a0-b8b4-8a16f97c4f6f" providerId="AD" clId="Web-{9EA6396A-8CB4-45A0-9C31-FE0BD60F6231}" dt="2022-11-04T06:42:04.245" v="765" actId="1076"/>
          <ac:spMkLst>
            <pc:docMk/>
            <pc:sldMk cId="2923367560" sldId="353"/>
            <ac:spMk id="19" creationId="{90AB7DDF-FB38-C98C-F0FA-BCDDB43B313B}"/>
          </ac:spMkLst>
        </pc:spChg>
        <pc:spChg chg="del">
          <ac:chgData name="#KU CHIN-CHEN#" userId="S::cku001@e.ntu.edu.sg::ea14fb69-24cd-44a0-b8b4-8a16f97c4f6f" providerId="AD" clId="Web-{9EA6396A-8CB4-45A0-9C31-FE0BD60F6231}" dt="2022-11-04T06:32:02.039" v="753"/>
          <ac:spMkLst>
            <pc:docMk/>
            <pc:sldMk cId="2923367560" sldId="353"/>
            <ac:spMk id="21" creationId="{5059EE23-6C38-A7D4-09DE-878A4EC91594}"/>
          </ac:spMkLst>
        </pc:spChg>
        <pc:graphicFrameChg chg="add mod modGraphic">
          <ac:chgData name="#KU CHIN-CHEN#" userId="S::cku001@e.ntu.edu.sg::ea14fb69-24cd-44a0-b8b4-8a16f97c4f6f" providerId="AD" clId="Web-{9EA6396A-8CB4-45A0-9C31-FE0BD60F6231}" dt="2022-11-04T06:50:34.385" v="1005"/>
          <ac:graphicFrameMkLst>
            <pc:docMk/>
            <pc:sldMk cId="2923367560" sldId="353"/>
            <ac:graphicFrameMk id="5" creationId="{1157F7C2-F6CF-5AE8-DE3F-6E3579853986}"/>
          </ac:graphicFrameMkLst>
        </pc:graphicFrameChg>
        <pc:picChg chg="add mod">
          <ac:chgData name="#KU CHIN-CHEN#" userId="S::cku001@e.ntu.edu.sg::ea14fb69-24cd-44a0-b8b4-8a16f97c4f6f" providerId="AD" clId="Web-{9EA6396A-8CB4-45A0-9C31-FE0BD60F6231}" dt="2022-11-04T06:32:09.445" v="757" actId="14100"/>
          <ac:picMkLst>
            <pc:docMk/>
            <pc:sldMk cId="2923367560" sldId="353"/>
            <ac:picMk id="2" creationId="{3B4F70D2-A367-C603-07E8-79B551285A2E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48:13.475" v="782" actId="1076"/>
          <ac:picMkLst>
            <pc:docMk/>
            <pc:sldMk cId="2923367560" sldId="353"/>
            <ac:picMk id="3" creationId="{1884691C-7D2E-8303-B2DF-5FCF03A62A66}"/>
          </ac:picMkLst>
        </pc:picChg>
        <pc:picChg chg="del">
          <ac:chgData name="#KU CHIN-CHEN#" userId="S::cku001@e.ntu.edu.sg::ea14fb69-24cd-44a0-b8b4-8a16f97c4f6f" providerId="AD" clId="Web-{9EA6396A-8CB4-45A0-9C31-FE0BD60F6231}" dt="2022-11-04T06:31:10.459" v="684"/>
          <ac:picMkLst>
            <pc:docMk/>
            <pc:sldMk cId="2923367560" sldId="353"/>
            <ac:picMk id="4" creationId="{960B85DE-096F-0268-E349-E5E03FCC899E}"/>
          </ac:picMkLst>
        </pc:picChg>
        <pc:picChg chg="del">
          <ac:chgData name="#KU CHIN-CHEN#" userId="S::cku001@e.ntu.edu.sg::ea14fb69-24cd-44a0-b8b4-8a16f97c4f6f" providerId="AD" clId="Web-{9EA6396A-8CB4-45A0-9C31-FE0BD60F6231}" dt="2022-11-04T06:31:10.428" v="683"/>
          <ac:picMkLst>
            <pc:docMk/>
            <pc:sldMk cId="2923367560" sldId="353"/>
            <ac:picMk id="13" creationId="{B70FF551-7D5F-1151-18C1-E73B398CC6E4}"/>
          </ac:picMkLst>
        </pc:picChg>
        <pc:picChg chg="del">
          <ac:chgData name="#KU CHIN-CHEN#" userId="S::cku001@e.ntu.edu.sg::ea14fb69-24cd-44a0-b8b4-8a16f97c4f6f" providerId="AD" clId="Web-{9EA6396A-8CB4-45A0-9C31-FE0BD60F6231}" dt="2022-11-04T06:31:08.115" v="682"/>
          <ac:picMkLst>
            <pc:docMk/>
            <pc:sldMk cId="2923367560" sldId="353"/>
            <ac:picMk id="14" creationId="{627F310C-DB98-A904-F543-6D114CEF128C}"/>
          </ac:picMkLst>
        </pc:picChg>
      </pc:sldChg>
      <pc:sldChg chg="add del replId">
        <pc:chgData name="#KU CHIN-CHEN#" userId="S::cku001@e.ntu.edu.sg::ea14fb69-24cd-44a0-b8b4-8a16f97c4f6f" providerId="AD" clId="Web-{9EA6396A-8CB4-45A0-9C31-FE0BD60F6231}" dt="2022-11-04T06:19:02.296" v="535"/>
        <pc:sldMkLst>
          <pc:docMk/>
          <pc:sldMk cId="3154305201" sldId="353"/>
        </pc:sldMkLst>
      </pc:sldChg>
      <pc:sldChg chg="addSp delSp modSp add replId">
        <pc:chgData name="#KU CHIN-CHEN#" userId="S::cku001@e.ntu.edu.sg::ea14fb69-24cd-44a0-b8b4-8a16f97c4f6f" providerId="AD" clId="Web-{9EA6396A-8CB4-45A0-9C31-FE0BD60F6231}" dt="2022-11-04T06:53:58.313" v="1080" actId="20577"/>
        <pc:sldMkLst>
          <pc:docMk/>
          <pc:sldMk cId="4293559756" sldId="357"/>
        </pc:sldMkLst>
        <pc:spChg chg="mod">
          <ac:chgData name="#KU CHIN-CHEN#" userId="S::cku001@e.ntu.edu.sg::ea14fb69-24cd-44a0-b8b4-8a16f97c4f6f" providerId="AD" clId="Web-{9EA6396A-8CB4-45A0-9C31-FE0BD60F6231}" dt="2022-11-04T06:53:58.313" v="1080" actId="20577"/>
          <ac:spMkLst>
            <pc:docMk/>
            <pc:sldMk cId="4293559756" sldId="357"/>
            <ac:spMk id="19" creationId="{90AB7DDF-FB38-C98C-F0FA-BCDDB43B313B}"/>
          </ac:spMkLst>
        </pc:spChg>
        <pc:graphicFrameChg chg="del mod">
          <ac:chgData name="#KU CHIN-CHEN#" userId="S::cku001@e.ntu.edu.sg::ea14fb69-24cd-44a0-b8b4-8a16f97c4f6f" providerId="AD" clId="Web-{9EA6396A-8CB4-45A0-9C31-FE0BD60F6231}" dt="2022-11-04T06:51:19.308" v="1021"/>
          <ac:graphicFrameMkLst>
            <pc:docMk/>
            <pc:sldMk cId="4293559756" sldId="357"/>
            <ac:graphicFrameMk id="5" creationId="{1157F7C2-F6CF-5AE8-DE3F-6E3579853986}"/>
          </ac:graphicFrameMkLst>
        </pc:graphicFrameChg>
        <pc:picChg chg="del mod">
          <ac:chgData name="#KU CHIN-CHEN#" userId="S::cku001@e.ntu.edu.sg::ea14fb69-24cd-44a0-b8b4-8a16f97c4f6f" providerId="AD" clId="Web-{9EA6396A-8CB4-45A0-9C31-FE0BD60F6231}" dt="2022-11-04T06:52:09.466" v="1030"/>
          <ac:picMkLst>
            <pc:docMk/>
            <pc:sldMk cId="4293559756" sldId="357"/>
            <ac:picMk id="2" creationId="{3B4F70D2-A367-C603-07E8-79B551285A2E}"/>
          </ac:picMkLst>
        </pc:picChg>
        <pc:picChg chg="mod modCrop">
          <ac:chgData name="#KU CHIN-CHEN#" userId="S::cku001@e.ntu.edu.sg::ea14fb69-24cd-44a0-b8b4-8a16f97c4f6f" providerId="AD" clId="Web-{9EA6396A-8CB4-45A0-9C31-FE0BD60F6231}" dt="2022-11-04T06:53:49.876" v="1077" actId="1076"/>
          <ac:picMkLst>
            <pc:docMk/>
            <pc:sldMk cId="4293559756" sldId="357"/>
            <ac:picMk id="3" creationId="{1884691C-7D2E-8303-B2DF-5FCF03A62A66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53:53.407" v="1078" actId="1076"/>
          <ac:picMkLst>
            <pc:docMk/>
            <pc:sldMk cId="4293559756" sldId="357"/>
            <ac:picMk id="7" creationId="{62BD6DB9-8F75-E406-1D4B-A9ED605185FA}"/>
          </ac:picMkLst>
        </pc:picChg>
        <pc:picChg chg="add mod">
          <ac:chgData name="#KU CHIN-CHEN#" userId="S::cku001@e.ntu.edu.sg::ea14fb69-24cd-44a0-b8b4-8a16f97c4f6f" providerId="AD" clId="Web-{9EA6396A-8CB4-45A0-9C31-FE0BD60F6231}" dt="2022-11-04T06:53:53.485" v="1079" actId="1076"/>
          <ac:picMkLst>
            <pc:docMk/>
            <pc:sldMk cId="4293559756" sldId="357"/>
            <ac:picMk id="8" creationId="{E26F3E0D-107C-12FD-27A5-C5A7C2A0047E}"/>
          </ac:picMkLst>
        </pc:picChg>
      </pc:sldChg>
      <pc:sldChg chg="modSp add replId">
        <pc:chgData name="#KU CHIN-CHEN#" userId="S::cku001@e.ntu.edu.sg::ea14fb69-24cd-44a0-b8b4-8a16f97c4f6f" providerId="AD" clId="Web-{9EA6396A-8CB4-45A0-9C31-FE0BD60F6231}" dt="2022-11-04T07:09:09.904" v="1607" actId="1076"/>
        <pc:sldMkLst>
          <pc:docMk/>
          <pc:sldMk cId="2781612436" sldId="358"/>
        </pc:sldMkLst>
        <pc:spChg chg="mod">
          <ac:chgData name="#KU CHIN-CHEN#" userId="S::cku001@e.ntu.edu.sg::ea14fb69-24cd-44a0-b8b4-8a16f97c4f6f" providerId="AD" clId="Web-{9EA6396A-8CB4-45A0-9C31-FE0BD60F6231}" dt="2022-11-04T06:56:49.240" v="1101" actId="20577"/>
          <ac:spMkLst>
            <pc:docMk/>
            <pc:sldMk cId="2781612436" sldId="358"/>
            <ac:spMk id="3566" creationId="{00000000-0000-0000-0000-000000000000}"/>
          </ac:spMkLst>
        </pc:spChg>
        <pc:graphicFrameChg chg="mod modGraphic">
          <ac:chgData name="#KU CHIN-CHEN#" userId="S::cku001@e.ntu.edu.sg::ea14fb69-24cd-44a0-b8b4-8a16f97c4f6f" providerId="AD" clId="Web-{9EA6396A-8CB4-45A0-9C31-FE0BD60F6231}" dt="2022-11-04T07:09:09.904" v="1607" actId="1076"/>
          <ac:graphicFrameMkLst>
            <pc:docMk/>
            <pc:sldMk cId="2781612436" sldId="358"/>
            <ac:graphicFrameMk id="3567" creationId="{00000000-0000-0000-0000-000000000000}"/>
          </ac:graphicFrameMkLst>
        </pc:graphicFrameChg>
      </pc:sldChg>
    </pc:docChg>
  </pc:docChgLst>
  <pc:docChgLst>
    <pc:chgData name="#LIU ZHIYANG#" userId="S::liuz0099@e.ntu.edu.sg::f3471990-b850-4b1e-8ba4-2c0eee8ae08c" providerId="AD" clId="Web-{0216EDBC-A582-44AC-959D-D83CA33BA77D}"/>
    <pc:docChg chg="modSld">
      <pc:chgData name="#LIU ZHIYANG#" userId="S::liuz0099@e.ntu.edu.sg::f3471990-b850-4b1e-8ba4-2c0eee8ae08c" providerId="AD" clId="Web-{0216EDBC-A582-44AC-959D-D83CA33BA77D}" dt="2022-11-04T12:34:25.757" v="22" actId="1076"/>
      <pc:docMkLst>
        <pc:docMk/>
      </pc:docMkLst>
      <pc:sldChg chg="modSp">
        <pc:chgData name="#LIU ZHIYANG#" userId="S::liuz0099@e.ntu.edu.sg::f3471990-b850-4b1e-8ba4-2c0eee8ae08c" providerId="AD" clId="Web-{0216EDBC-A582-44AC-959D-D83CA33BA77D}" dt="2022-11-04T10:34:57.609" v="11"/>
        <pc:sldMkLst>
          <pc:docMk/>
          <pc:sldMk cId="0" sldId="293"/>
        </pc:sldMkLst>
        <pc:graphicFrameChg chg="mod modGraphic">
          <ac:chgData name="#LIU ZHIYANG#" userId="S::liuz0099@e.ntu.edu.sg::f3471990-b850-4b1e-8ba4-2c0eee8ae08c" providerId="AD" clId="Web-{0216EDBC-A582-44AC-959D-D83CA33BA77D}" dt="2022-11-04T10:34:57.609" v="11"/>
          <ac:graphicFrameMkLst>
            <pc:docMk/>
            <pc:sldMk cId="0" sldId="293"/>
            <ac:graphicFrameMk id="3567" creationId="{00000000-0000-0000-0000-000000000000}"/>
          </ac:graphicFrameMkLst>
        </pc:graphicFrameChg>
      </pc:sldChg>
      <pc:sldChg chg="modSp">
        <pc:chgData name="#LIU ZHIYANG#" userId="S::liuz0099@e.ntu.edu.sg::f3471990-b850-4b1e-8ba4-2c0eee8ae08c" providerId="AD" clId="Web-{0216EDBC-A582-44AC-959D-D83CA33BA77D}" dt="2022-11-04T12:34:25.757" v="22" actId="1076"/>
        <pc:sldMkLst>
          <pc:docMk/>
          <pc:sldMk cId="2502932903" sldId="361"/>
        </pc:sldMkLst>
        <pc:spChg chg="mod">
          <ac:chgData name="#LIU ZHIYANG#" userId="S::liuz0099@e.ntu.edu.sg::f3471990-b850-4b1e-8ba4-2c0eee8ae08c" providerId="AD" clId="Web-{0216EDBC-A582-44AC-959D-D83CA33BA77D}" dt="2022-11-04T12:34:25.757" v="22" actId="1076"/>
          <ac:spMkLst>
            <pc:docMk/>
            <pc:sldMk cId="2502932903" sldId="361"/>
            <ac:spMk id="11" creationId="{23A2B51B-AAF7-98DD-81A4-20C15B76BB1F}"/>
          </ac:spMkLst>
        </pc:spChg>
      </pc:sldChg>
      <pc:sldChg chg="delSp">
        <pc:chgData name="#LIU ZHIYANG#" userId="S::liuz0099@e.ntu.edu.sg::f3471990-b850-4b1e-8ba4-2c0eee8ae08c" providerId="AD" clId="Web-{0216EDBC-A582-44AC-959D-D83CA33BA77D}" dt="2022-11-04T10:41:26.762" v="19"/>
        <pc:sldMkLst>
          <pc:docMk/>
          <pc:sldMk cId="3853575650" sldId="362"/>
        </pc:sldMkLst>
        <pc:spChg chg="del">
          <ac:chgData name="#LIU ZHIYANG#" userId="S::liuz0099@e.ntu.edu.sg::f3471990-b850-4b1e-8ba4-2c0eee8ae08c" providerId="AD" clId="Web-{0216EDBC-A582-44AC-959D-D83CA33BA77D}" dt="2022-11-04T10:41:26.762" v="19"/>
          <ac:spMkLst>
            <pc:docMk/>
            <pc:sldMk cId="3853575650" sldId="362"/>
            <ac:spMk id="3" creationId="{E8700985-4911-A230-8FA9-CE8D07970ED8}"/>
          </ac:spMkLst>
        </pc:spChg>
      </pc:sldChg>
      <pc:sldChg chg="addSp delSp modSp">
        <pc:chgData name="#LIU ZHIYANG#" userId="S::liuz0099@e.ntu.edu.sg::f3471990-b850-4b1e-8ba4-2c0eee8ae08c" providerId="AD" clId="Web-{0216EDBC-A582-44AC-959D-D83CA33BA77D}" dt="2022-11-04T10:39:20.539" v="18" actId="1076"/>
        <pc:sldMkLst>
          <pc:docMk/>
          <pc:sldMk cId="3244152961" sldId="365"/>
        </pc:sldMkLst>
        <pc:picChg chg="add mod">
          <ac:chgData name="#LIU ZHIYANG#" userId="S::liuz0099@e.ntu.edu.sg::f3471990-b850-4b1e-8ba4-2c0eee8ae08c" providerId="AD" clId="Web-{0216EDBC-A582-44AC-959D-D83CA33BA77D}" dt="2022-11-04T10:39:20.539" v="18" actId="1076"/>
          <ac:picMkLst>
            <pc:docMk/>
            <pc:sldMk cId="3244152961" sldId="365"/>
            <ac:picMk id="2" creationId="{40DC48E6-312B-C557-5E18-ABDAB5C379B8}"/>
          </ac:picMkLst>
        </pc:picChg>
        <pc:picChg chg="del mod">
          <ac:chgData name="#LIU ZHIYANG#" userId="S::liuz0099@e.ntu.edu.sg::f3471990-b850-4b1e-8ba4-2c0eee8ae08c" providerId="AD" clId="Web-{0216EDBC-A582-44AC-959D-D83CA33BA77D}" dt="2022-11-04T10:37:56.927" v="13"/>
          <ac:picMkLst>
            <pc:docMk/>
            <pc:sldMk cId="3244152961" sldId="365"/>
            <ac:picMk id="7" creationId="{02CED725-C323-A7D2-410B-5CB3759F0D1D}"/>
          </ac:picMkLst>
        </pc:picChg>
      </pc:sldChg>
    </pc:docChg>
  </pc:docChgLst>
  <pc:docChgLst>
    <pc:chgData name="#PARIS SIRIPATANA#" userId="db5f2e57-45ee-494a-8c2d-276a335204c5" providerId="ADAL" clId="{D0E37083-9540-4247-A3B3-9BE80AF89ED5}"/>
    <pc:docChg chg="undo custSel addSld delSld modSld sldOrd">
      <pc:chgData name="#PARIS SIRIPATANA#" userId="db5f2e57-45ee-494a-8c2d-276a335204c5" providerId="ADAL" clId="{D0E37083-9540-4247-A3B3-9BE80AF89ED5}" dt="2022-11-05T08:09:14.619" v="1856" actId="164"/>
      <pc:docMkLst>
        <pc:docMk/>
      </pc:docMkLst>
      <pc:sldChg chg="modSp mod">
        <pc:chgData name="#PARIS SIRIPATANA#" userId="db5f2e57-45ee-494a-8c2d-276a335204c5" providerId="ADAL" clId="{D0E37083-9540-4247-A3B3-9BE80AF89ED5}" dt="2022-11-03T17:31:02.149" v="856" actId="20577"/>
        <pc:sldMkLst>
          <pc:docMk/>
          <pc:sldMk cId="0" sldId="293"/>
        </pc:sldMkLst>
        <pc:graphicFrameChg chg="modGraphic">
          <ac:chgData name="#PARIS SIRIPATANA#" userId="db5f2e57-45ee-494a-8c2d-276a335204c5" providerId="ADAL" clId="{D0E37083-9540-4247-A3B3-9BE80AF89ED5}" dt="2022-11-03T17:31:02.149" v="856" actId="20577"/>
          <ac:graphicFrameMkLst>
            <pc:docMk/>
            <pc:sldMk cId="0" sldId="293"/>
            <ac:graphicFrameMk id="3567" creationId="{00000000-0000-0000-0000-000000000000}"/>
          </ac:graphicFrameMkLst>
        </pc:graphicFrameChg>
      </pc:sldChg>
      <pc:sldChg chg="modSp mod">
        <pc:chgData name="#PARIS SIRIPATANA#" userId="db5f2e57-45ee-494a-8c2d-276a335204c5" providerId="ADAL" clId="{D0E37083-9540-4247-A3B3-9BE80AF89ED5}" dt="2022-11-03T16:17:46.643" v="418" actId="1076"/>
        <pc:sldMkLst>
          <pc:docMk/>
          <pc:sldMk cId="2939963411" sldId="296"/>
        </pc:sldMkLst>
        <pc:spChg chg="mod">
          <ac:chgData name="#PARIS SIRIPATANA#" userId="db5f2e57-45ee-494a-8c2d-276a335204c5" providerId="ADAL" clId="{D0E37083-9540-4247-A3B3-9BE80AF89ED5}" dt="2022-11-03T16:17:46.643" v="418" actId="1076"/>
          <ac:spMkLst>
            <pc:docMk/>
            <pc:sldMk cId="2939963411" sldId="296"/>
            <ac:spMk id="1234" creationId="{00000000-0000-0000-0000-000000000000}"/>
          </ac:spMkLst>
        </pc:spChg>
      </pc:sldChg>
      <pc:sldChg chg="new del">
        <pc:chgData name="#PARIS SIRIPATANA#" userId="db5f2e57-45ee-494a-8c2d-276a335204c5" providerId="ADAL" clId="{D0E37083-9540-4247-A3B3-9BE80AF89ED5}" dt="2022-11-03T10:15:39.149" v="1" actId="2696"/>
        <pc:sldMkLst>
          <pc:docMk/>
          <pc:sldMk cId="693980904" sldId="297"/>
        </pc:sldMkLst>
      </pc:sldChg>
      <pc:sldChg chg="addSp delSp modSp add mod ord">
        <pc:chgData name="#PARIS SIRIPATANA#" userId="db5f2e57-45ee-494a-8c2d-276a335204c5" providerId="ADAL" clId="{D0E37083-9540-4247-A3B3-9BE80AF89ED5}" dt="2022-11-03T17:36:26.043" v="930" actId="1076"/>
        <pc:sldMkLst>
          <pc:docMk/>
          <pc:sldMk cId="1857989978" sldId="297"/>
        </pc:sldMkLst>
        <pc:spChg chg="add del mod">
          <ac:chgData name="#PARIS SIRIPATANA#" userId="db5f2e57-45ee-494a-8c2d-276a335204c5" providerId="ADAL" clId="{D0E37083-9540-4247-A3B3-9BE80AF89ED5}" dt="2022-11-03T10:21:41.893" v="33" actId="478"/>
          <ac:spMkLst>
            <pc:docMk/>
            <pc:sldMk cId="1857989978" sldId="297"/>
            <ac:spMk id="3" creationId="{943416BF-F30A-E548-B60D-41A2563A6ADB}"/>
          </ac:spMkLst>
        </pc:spChg>
        <pc:spChg chg="add del mod">
          <ac:chgData name="#PARIS SIRIPATANA#" userId="db5f2e57-45ee-494a-8c2d-276a335204c5" providerId="ADAL" clId="{D0E37083-9540-4247-A3B3-9BE80AF89ED5}" dt="2022-11-03T10:23:22.580" v="44" actId="478"/>
          <ac:spMkLst>
            <pc:docMk/>
            <pc:sldMk cId="1857989978" sldId="297"/>
            <ac:spMk id="5" creationId="{DC334D03-832A-974C-8331-9C15DBF9309B}"/>
          </ac:spMkLst>
        </pc:spChg>
        <pc:spChg chg="add del mod">
          <ac:chgData name="#PARIS SIRIPATANA#" userId="db5f2e57-45ee-494a-8c2d-276a335204c5" providerId="ADAL" clId="{D0E37083-9540-4247-A3B3-9BE80AF89ED5}" dt="2022-11-03T10:23:30.064" v="48" actId="478"/>
          <ac:spMkLst>
            <pc:docMk/>
            <pc:sldMk cId="1857989978" sldId="297"/>
            <ac:spMk id="9" creationId="{0560804F-A662-664E-9CF8-5578A36812CD}"/>
          </ac:spMkLst>
        </pc:spChg>
        <pc:spChg chg="mod">
          <ac:chgData name="#PARIS SIRIPATANA#" userId="db5f2e57-45ee-494a-8c2d-276a335204c5" providerId="ADAL" clId="{D0E37083-9540-4247-A3B3-9BE80AF89ED5}" dt="2022-11-03T10:24:29.885" v="72" actId="1037"/>
          <ac:spMkLst>
            <pc:docMk/>
            <pc:sldMk cId="1857989978" sldId="297"/>
            <ac:spMk id="1613" creationId="{00000000-0000-0000-0000-000000000000}"/>
          </ac:spMkLst>
        </pc:spChg>
        <pc:spChg chg="del">
          <ac:chgData name="#PARIS SIRIPATANA#" userId="db5f2e57-45ee-494a-8c2d-276a335204c5" providerId="ADAL" clId="{D0E37083-9540-4247-A3B3-9BE80AF89ED5}" dt="2022-11-03T10:21:37.777" v="31" actId="478"/>
          <ac:spMkLst>
            <pc:docMk/>
            <pc:sldMk cId="1857989978" sldId="297"/>
            <ac:spMk id="1614" creationId="{00000000-0000-0000-0000-000000000000}"/>
          </ac:spMkLst>
        </pc:spChg>
        <pc:spChg chg="mod">
          <ac:chgData name="#PARIS SIRIPATANA#" userId="db5f2e57-45ee-494a-8c2d-276a335204c5" providerId="ADAL" clId="{D0E37083-9540-4247-A3B3-9BE80AF89ED5}" dt="2022-11-03T17:36:26.043" v="930" actId="1076"/>
          <ac:spMkLst>
            <pc:docMk/>
            <pc:sldMk cId="1857989978" sldId="297"/>
            <ac:spMk id="1615" creationId="{00000000-0000-0000-0000-000000000000}"/>
          </ac:spMkLst>
        </pc:spChg>
        <pc:spChg chg="del">
          <ac:chgData name="#PARIS SIRIPATANA#" userId="db5f2e57-45ee-494a-8c2d-276a335204c5" providerId="ADAL" clId="{D0E37083-9540-4247-A3B3-9BE80AF89ED5}" dt="2022-11-03T10:21:44.237" v="34" actId="478"/>
          <ac:spMkLst>
            <pc:docMk/>
            <pc:sldMk cId="1857989978" sldId="297"/>
            <ac:spMk id="1616" creationId="{00000000-0000-0000-0000-000000000000}"/>
          </ac:spMkLst>
        </pc:spChg>
        <pc:spChg chg="mod">
          <ac:chgData name="#PARIS SIRIPATANA#" userId="db5f2e57-45ee-494a-8c2d-276a335204c5" providerId="ADAL" clId="{D0E37083-9540-4247-A3B3-9BE80AF89ED5}" dt="2022-11-03T17:36:21.711" v="929" actId="1076"/>
          <ac:spMkLst>
            <pc:docMk/>
            <pc:sldMk cId="1857989978" sldId="297"/>
            <ac:spMk id="1617" creationId="{00000000-0000-0000-0000-000000000000}"/>
          </ac:spMkLst>
        </pc:spChg>
        <pc:spChg chg="del">
          <ac:chgData name="#PARIS SIRIPATANA#" userId="db5f2e57-45ee-494a-8c2d-276a335204c5" providerId="ADAL" clId="{D0E37083-9540-4247-A3B3-9BE80AF89ED5}" dt="2022-11-03T10:23:28.807" v="47" actId="478"/>
          <ac:spMkLst>
            <pc:docMk/>
            <pc:sldMk cId="1857989978" sldId="297"/>
            <ac:spMk id="1618" creationId="{00000000-0000-0000-0000-000000000000}"/>
          </ac:spMkLst>
        </pc:spChg>
        <pc:spChg chg="mod">
          <ac:chgData name="#PARIS SIRIPATANA#" userId="db5f2e57-45ee-494a-8c2d-276a335204c5" providerId="ADAL" clId="{D0E37083-9540-4247-A3B3-9BE80AF89ED5}" dt="2022-11-03T17:32:11.846" v="858" actId="1076"/>
          <ac:spMkLst>
            <pc:docMk/>
            <pc:sldMk cId="1857989978" sldId="297"/>
            <ac:spMk id="1619" creationId="{00000000-0000-0000-0000-000000000000}"/>
          </ac:spMkLst>
        </pc:spChg>
        <pc:grpChg chg="del">
          <ac:chgData name="#PARIS SIRIPATANA#" userId="db5f2e57-45ee-494a-8c2d-276a335204c5" providerId="ADAL" clId="{D0E37083-9540-4247-A3B3-9BE80AF89ED5}" dt="2022-11-03T12:44:16.693" v="86" actId="478"/>
          <ac:grpSpMkLst>
            <pc:docMk/>
            <pc:sldMk cId="1857989978" sldId="297"/>
            <ac:grpSpMk id="1620" creationId="{00000000-0000-0000-0000-000000000000}"/>
          </ac:grpSpMkLst>
        </pc:grpChg>
        <pc:grpChg chg="del">
          <ac:chgData name="#PARIS SIRIPATANA#" userId="db5f2e57-45ee-494a-8c2d-276a335204c5" providerId="ADAL" clId="{D0E37083-9540-4247-A3B3-9BE80AF89ED5}" dt="2022-11-03T10:21:38.814" v="32" actId="478"/>
          <ac:grpSpMkLst>
            <pc:docMk/>
            <pc:sldMk cId="1857989978" sldId="297"/>
            <ac:grpSpMk id="1653" creationId="{00000000-0000-0000-0000-000000000000}"/>
          </ac:grpSpMkLst>
        </pc:grpChg>
        <pc:grpChg chg="del">
          <ac:chgData name="#PARIS SIRIPATANA#" userId="db5f2e57-45ee-494a-8c2d-276a335204c5" providerId="ADAL" clId="{D0E37083-9540-4247-A3B3-9BE80AF89ED5}" dt="2022-11-03T10:23:26.809" v="46" actId="478"/>
          <ac:grpSpMkLst>
            <pc:docMk/>
            <pc:sldMk cId="1857989978" sldId="297"/>
            <ac:grpSpMk id="1656" creationId="{00000000-0000-0000-0000-000000000000}"/>
          </ac:grpSpMkLst>
        </pc:grpChg>
        <pc:grpChg chg="del">
          <ac:chgData name="#PARIS SIRIPATANA#" userId="db5f2e57-45ee-494a-8c2d-276a335204c5" providerId="ADAL" clId="{D0E37083-9540-4247-A3B3-9BE80AF89ED5}" dt="2022-11-03T10:23:24.632" v="45" actId="478"/>
          <ac:grpSpMkLst>
            <pc:docMk/>
            <pc:sldMk cId="1857989978" sldId="297"/>
            <ac:grpSpMk id="1659" creationId="{00000000-0000-0000-0000-000000000000}"/>
          </ac:grpSpMkLst>
        </pc:grpChg>
        <pc:picChg chg="add del mod">
          <ac:chgData name="#PARIS SIRIPATANA#" userId="db5f2e57-45ee-494a-8c2d-276a335204c5" providerId="ADAL" clId="{D0E37083-9540-4247-A3B3-9BE80AF89ED5}" dt="2022-11-03T14:03:06.786" v="89" actId="478"/>
          <ac:picMkLst>
            <pc:docMk/>
            <pc:sldMk cId="1857989978" sldId="297"/>
            <ac:picMk id="7" creationId="{28F34FA6-80A1-EB41-849A-6677C40188D8}"/>
          </ac:picMkLst>
        </pc:picChg>
        <pc:picChg chg="add del mod">
          <ac:chgData name="#PARIS SIRIPATANA#" userId="db5f2e57-45ee-494a-8c2d-276a335204c5" providerId="ADAL" clId="{D0E37083-9540-4247-A3B3-9BE80AF89ED5}" dt="2022-11-03T14:03:05.970" v="88" actId="478"/>
          <ac:picMkLst>
            <pc:docMk/>
            <pc:sldMk cId="1857989978" sldId="297"/>
            <ac:picMk id="11" creationId="{EF79DC38-6218-9A45-84C4-AB6FB96A2503}"/>
          </ac:picMkLst>
        </pc:picChg>
        <pc:picChg chg="add mod modCrop">
          <ac:chgData name="#PARIS SIRIPATANA#" userId="db5f2e57-45ee-494a-8c2d-276a335204c5" providerId="ADAL" clId="{D0E37083-9540-4247-A3B3-9BE80AF89ED5}" dt="2022-11-03T15:12:30.353" v="298" actId="1036"/>
          <ac:picMkLst>
            <pc:docMk/>
            <pc:sldMk cId="1857989978" sldId="297"/>
            <ac:picMk id="13" creationId="{632EF9F3-2D3D-AA46-82CB-5163964437C7}"/>
          </ac:picMkLst>
        </pc:picChg>
        <pc:picChg chg="add mod">
          <ac:chgData name="#PARIS SIRIPATANA#" userId="db5f2e57-45ee-494a-8c2d-276a335204c5" providerId="ADAL" clId="{D0E37083-9540-4247-A3B3-9BE80AF89ED5}" dt="2022-11-03T17:36:07.998" v="921" actId="1035"/>
          <ac:picMkLst>
            <pc:docMk/>
            <pc:sldMk cId="1857989978" sldId="297"/>
            <ac:picMk id="15" creationId="{44E4ADDD-536B-BF43-B74E-C2D82B5789AE}"/>
          </ac:picMkLst>
        </pc:picChg>
        <pc:picChg chg="add mod modCrop">
          <ac:chgData name="#PARIS SIRIPATANA#" userId="db5f2e57-45ee-494a-8c2d-276a335204c5" providerId="ADAL" clId="{D0E37083-9540-4247-A3B3-9BE80AF89ED5}" dt="2022-11-03T17:36:10.577" v="928" actId="1037"/>
          <ac:picMkLst>
            <pc:docMk/>
            <pc:sldMk cId="1857989978" sldId="297"/>
            <ac:picMk id="17" creationId="{0433FA78-AA26-3C44-936B-1D5F913D654A}"/>
          </ac:picMkLst>
        </pc:picChg>
      </pc:sldChg>
      <pc:sldChg chg="addSp delSp modSp new mod ord">
        <pc:chgData name="#PARIS SIRIPATANA#" userId="db5f2e57-45ee-494a-8c2d-276a335204c5" providerId="ADAL" clId="{D0E37083-9540-4247-A3B3-9BE80AF89ED5}" dt="2022-11-03T17:34:59.095" v="903" actId="14100"/>
        <pc:sldMkLst>
          <pc:docMk/>
          <pc:sldMk cId="869346036" sldId="301"/>
        </pc:sldMkLst>
        <pc:spChg chg="del">
          <ac:chgData name="#PARIS SIRIPATANA#" userId="db5f2e57-45ee-494a-8c2d-276a335204c5" providerId="ADAL" clId="{D0E37083-9540-4247-A3B3-9BE80AF89ED5}" dt="2022-11-03T14:09:11.866" v="227" actId="478"/>
          <ac:spMkLst>
            <pc:docMk/>
            <pc:sldMk cId="869346036" sldId="301"/>
            <ac:spMk id="2" creationId="{E67E7329-D664-4C47-B8D9-6BE56202D4AD}"/>
          </ac:spMkLst>
        </pc:spChg>
        <pc:spChg chg="del">
          <ac:chgData name="#PARIS SIRIPATANA#" userId="db5f2e57-45ee-494a-8c2d-276a335204c5" providerId="ADAL" clId="{D0E37083-9540-4247-A3B3-9BE80AF89ED5}" dt="2022-11-03T14:09:11.866" v="227" actId="478"/>
          <ac:spMkLst>
            <pc:docMk/>
            <pc:sldMk cId="869346036" sldId="301"/>
            <ac:spMk id="3" creationId="{9C70FC67-E85C-6940-8947-C3AFF553B206}"/>
          </ac:spMkLst>
        </pc:spChg>
        <pc:spChg chg="del">
          <ac:chgData name="#PARIS SIRIPATANA#" userId="db5f2e57-45ee-494a-8c2d-276a335204c5" providerId="ADAL" clId="{D0E37083-9540-4247-A3B3-9BE80AF89ED5}" dt="2022-11-03T14:09:11.866" v="227" actId="478"/>
          <ac:spMkLst>
            <pc:docMk/>
            <pc:sldMk cId="869346036" sldId="301"/>
            <ac:spMk id="4" creationId="{1744BD29-B14E-D248-92FB-356B8B880DFD}"/>
          </ac:spMkLst>
        </pc:spChg>
        <pc:spChg chg="del">
          <ac:chgData name="#PARIS SIRIPATANA#" userId="db5f2e57-45ee-494a-8c2d-276a335204c5" providerId="ADAL" clId="{D0E37083-9540-4247-A3B3-9BE80AF89ED5}" dt="2022-11-03T14:09:11.866" v="227" actId="478"/>
          <ac:spMkLst>
            <pc:docMk/>
            <pc:sldMk cId="869346036" sldId="301"/>
            <ac:spMk id="5" creationId="{19109313-A596-2B42-9A97-B586D39F7B09}"/>
          </ac:spMkLst>
        </pc:spChg>
        <pc:spChg chg="del">
          <ac:chgData name="#PARIS SIRIPATANA#" userId="db5f2e57-45ee-494a-8c2d-276a335204c5" providerId="ADAL" clId="{D0E37083-9540-4247-A3B3-9BE80AF89ED5}" dt="2022-11-03T14:09:11.866" v="227" actId="478"/>
          <ac:spMkLst>
            <pc:docMk/>
            <pc:sldMk cId="869346036" sldId="301"/>
            <ac:spMk id="6" creationId="{6284A14B-E4DA-3B43-B509-A5B2781B15F8}"/>
          </ac:spMkLst>
        </pc:spChg>
        <pc:spChg chg="del">
          <ac:chgData name="#PARIS SIRIPATANA#" userId="db5f2e57-45ee-494a-8c2d-276a335204c5" providerId="ADAL" clId="{D0E37083-9540-4247-A3B3-9BE80AF89ED5}" dt="2022-11-03T14:09:11.866" v="227" actId="478"/>
          <ac:spMkLst>
            <pc:docMk/>
            <pc:sldMk cId="869346036" sldId="301"/>
            <ac:spMk id="7" creationId="{C8A36418-E9BF-7A4F-B3AC-2C58B335B21B}"/>
          </ac:spMkLst>
        </pc:spChg>
        <pc:spChg chg="mod">
          <ac:chgData name="#PARIS SIRIPATANA#" userId="db5f2e57-45ee-494a-8c2d-276a335204c5" providerId="ADAL" clId="{D0E37083-9540-4247-A3B3-9BE80AF89ED5}" dt="2022-11-03T14:09:17.446" v="236" actId="20577"/>
          <ac:spMkLst>
            <pc:docMk/>
            <pc:sldMk cId="869346036" sldId="301"/>
            <ac:spMk id="8" creationId="{C5843C95-912F-B84C-ADD5-9A068927C989}"/>
          </ac:spMkLst>
        </pc:spChg>
        <pc:spChg chg="add mod">
          <ac:chgData name="#PARIS SIRIPATANA#" userId="db5f2e57-45ee-494a-8c2d-276a335204c5" providerId="ADAL" clId="{D0E37083-9540-4247-A3B3-9BE80AF89ED5}" dt="2022-11-03T17:34:59.095" v="903" actId="14100"/>
          <ac:spMkLst>
            <pc:docMk/>
            <pc:sldMk cId="869346036" sldId="301"/>
            <ac:spMk id="11" creationId="{08A822AB-1B79-6245-9122-5F3E1D703CBC}"/>
          </ac:spMkLst>
        </pc:spChg>
        <pc:spChg chg="add mod">
          <ac:chgData name="#PARIS SIRIPATANA#" userId="db5f2e57-45ee-494a-8c2d-276a335204c5" providerId="ADAL" clId="{D0E37083-9540-4247-A3B3-9BE80AF89ED5}" dt="2022-11-03T17:34:42.205" v="899" actId="20577"/>
          <ac:spMkLst>
            <pc:docMk/>
            <pc:sldMk cId="869346036" sldId="301"/>
            <ac:spMk id="16" creationId="{0C8DEF6F-40E3-4244-BB9A-7F03516A7E72}"/>
          </ac:spMkLst>
        </pc:spChg>
        <pc:picChg chg="add mod">
          <ac:chgData name="#PARIS SIRIPATANA#" userId="db5f2e57-45ee-494a-8c2d-276a335204c5" providerId="ADAL" clId="{D0E37083-9540-4247-A3B3-9BE80AF89ED5}" dt="2022-11-03T15:09:38.859" v="280" actId="1076"/>
          <ac:picMkLst>
            <pc:docMk/>
            <pc:sldMk cId="869346036" sldId="301"/>
            <ac:picMk id="10" creationId="{3DE51114-48D3-214D-AE95-806297568AA8}"/>
          </ac:picMkLst>
        </pc:picChg>
        <pc:picChg chg="add del mod">
          <ac:chgData name="#PARIS SIRIPATANA#" userId="db5f2e57-45ee-494a-8c2d-276a335204c5" providerId="ADAL" clId="{D0E37083-9540-4247-A3B3-9BE80AF89ED5}" dt="2022-11-03T17:32:52.780" v="859" actId="478"/>
          <ac:picMkLst>
            <pc:docMk/>
            <pc:sldMk cId="869346036" sldId="301"/>
            <ac:picMk id="13" creationId="{DB8430A0-9DD0-7440-A3EC-EFCB14D41669}"/>
          </ac:picMkLst>
        </pc:picChg>
        <pc:picChg chg="add mod">
          <ac:chgData name="#PARIS SIRIPATANA#" userId="db5f2e57-45ee-494a-8c2d-276a335204c5" providerId="ADAL" clId="{D0E37083-9540-4247-A3B3-9BE80AF89ED5}" dt="2022-11-03T17:34:50.335" v="901" actId="1076"/>
          <ac:picMkLst>
            <pc:docMk/>
            <pc:sldMk cId="869346036" sldId="301"/>
            <ac:picMk id="15" creationId="{2EF3EFE6-88A7-494A-85E8-F2B7AEAE9D58}"/>
          </ac:picMkLst>
        </pc:picChg>
      </pc:sldChg>
      <pc:sldChg chg="delSp modSp new mod">
        <pc:chgData name="#PARIS SIRIPATANA#" userId="db5f2e57-45ee-494a-8c2d-276a335204c5" providerId="ADAL" clId="{D0E37083-9540-4247-A3B3-9BE80AF89ED5}" dt="2022-11-03T16:17:41.109" v="417" actId="1076"/>
        <pc:sldMkLst>
          <pc:docMk/>
          <pc:sldMk cId="654200087" sldId="303"/>
        </pc:sldMkLst>
        <pc:spChg chg="mod">
          <ac:chgData name="#PARIS SIRIPATANA#" userId="db5f2e57-45ee-494a-8c2d-276a335204c5" providerId="ADAL" clId="{D0E37083-9540-4247-A3B3-9BE80AF89ED5}" dt="2022-11-03T16:17:41.109" v="417" actId="1076"/>
          <ac:spMkLst>
            <pc:docMk/>
            <pc:sldMk cId="654200087" sldId="303"/>
            <ac:spMk id="2" creationId="{7944EC7B-6E93-0844-B0AA-F5FA0D45D5EE}"/>
          </ac:spMkLst>
        </pc:spChg>
        <pc:spChg chg="mod">
          <ac:chgData name="#PARIS SIRIPATANA#" userId="db5f2e57-45ee-494a-8c2d-276a335204c5" providerId="ADAL" clId="{D0E37083-9540-4247-A3B3-9BE80AF89ED5}" dt="2022-11-03T14:30:44.309" v="256" actId="20577"/>
          <ac:spMkLst>
            <pc:docMk/>
            <pc:sldMk cId="654200087" sldId="303"/>
            <ac:spMk id="3" creationId="{3B7DC3C7-1599-6F45-BA5F-899CBABA43F7}"/>
          </ac:spMkLst>
        </pc:spChg>
        <pc:spChg chg="del">
          <ac:chgData name="#PARIS SIRIPATANA#" userId="db5f2e57-45ee-494a-8c2d-276a335204c5" providerId="ADAL" clId="{D0E37083-9540-4247-A3B3-9BE80AF89ED5}" dt="2022-11-03T16:17:37.866" v="416" actId="478"/>
          <ac:spMkLst>
            <pc:docMk/>
            <pc:sldMk cId="654200087" sldId="303"/>
            <ac:spMk id="4" creationId="{31880D2C-E1EA-7148-A93B-196F2430D371}"/>
          </ac:spMkLst>
        </pc:spChg>
      </pc:sldChg>
      <pc:sldChg chg="addSp delSp modSp new mod ord">
        <pc:chgData name="#PARIS SIRIPATANA#" userId="db5f2e57-45ee-494a-8c2d-276a335204c5" providerId="ADAL" clId="{D0E37083-9540-4247-A3B3-9BE80AF89ED5}" dt="2022-11-03T17:30:11.534" v="840" actId="1037"/>
        <pc:sldMkLst>
          <pc:docMk/>
          <pc:sldMk cId="1485682737" sldId="304"/>
        </pc:sldMkLst>
        <pc:spChg chg="del">
          <ac:chgData name="#PARIS SIRIPATANA#" userId="db5f2e57-45ee-494a-8c2d-276a335204c5" providerId="ADAL" clId="{D0E37083-9540-4247-A3B3-9BE80AF89ED5}" dt="2022-11-03T15:53:57.807" v="303" actId="478"/>
          <ac:spMkLst>
            <pc:docMk/>
            <pc:sldMk cId="1485682737" sldId="304"/>
            <ac:spMk id="2" creationId="{94EEEF61-397C-F641-BAA1-2631BFFE9449}"/>
          </ac:spMkLst>
        </pc:spChg>
        <pc:spChg chg="del mod">
          <ac:chgData name="#PARIS SIRIPATANA#" userId="db5f2e57-45ee-494a-8c2d-276a335204c5" providerId="ADAL" clId="{D0E37083-9540-4247-A3B3-9BE80AF89ED5}" dt="2022-11-03T15:53:57.807" v="303" actId="478"/>
          <ac:spMkLst>
            <pc:docMk/>
            <pc:sldMk cId="1485682737" sldId="304"/>
            <ac:spMk id="3" creationId="{A78C47E4-4E7D-2147-B4FD-94F246B3E48C}"/>
          </ac:spMkLst>
        </pc:spChg>
        <pc:spChg chg="del">
          <ac:chgData name="#PARIS SIRIPATANA#" userId="db5f2e57-45ee-494a-8c2d-276a335204c5" providerId="ADAL" clId="{D0E37083-9540-4247-A3B3-9BE80AF89ED5}" dt="2022-11-03T15:53:57.807" v="303" actId="478"/>
          <ac:spMkLst>
            <pc:docMk/>
            <pc:sldMk cId="1485682737" sldId="304"/>
            <ac:spMk id="4" creationId="{4A82796D-A2EC-4A41-991B-9B0FDAAD4173}"/>
          </ac:spMkLst>
        </pc:spChg>
        <pc:spChg chg="del">
          <ac:chgData name="#PARIS SIRIPATANA#" userId="db5f2e57-45ee-494a-8c2d-276a335204c5" providerId="ADAL" clId="{D0E37083-9540-4247-A3B3-9BE80AF89ED5}" dt="2022-11-03T15:53:57.807" v="303" actId="478"/>
          <ac:spMkLst>
            <pc:docMk/>
            <pc:sldMk cId="1485682737" sldId="304"/>
            <ac:spMk id="5" creationId="{1A154852-4E09-4F43-9DF2-EA512149DBAC}"/>
          </ac:spMkLst>
        </pc:spChg>
        <pc:spChg chg="del">
          <ac:chgData name="#PARIS SIRIPATANA#" userId="db5f2e57-45ee-494a-8c2d-276a335204c5" providerId="ADAL" clId="{D0E37083-9540-4247-A3B3-9BE80AF89ED5}" dt="2022-11-03T15:53:57.807" v="303" actId="478"/>
          <ac:spMkLst>
            <pc:docMk/>
            <pc:sldMk cId="1485682737" sldId="304"/>
            <ac:spMk id="6" creationId="{0491A989-51E7-844B-8088-04D5AE253CFA}"/>
          </ac:spMkLst>
        </pc:spChg>
        <pc:spChg chg="del">
          <ac:chgData name="#PARIS SIRIPATANA#" userId="db5f2e57-45ee-494a-8c2d-276a335204c5" providerId="ADAL" clId="{D0E37083-9540-4247-A3B3-9BE80AF89ED5}" dt="2022-11-03T15:53:57.807" v="303" actId="478"/>
          <ac:spMkLst>
            <pc:docMk/>
            <pc:sldMk cId="1485682737" sldId="304"/>
            <ac:spMk id="7" creationId="{C8F24847-1D82-5243-9003-51EB5675A560}"/>
          </ac:spMkLst>
        </pc:spChg>
        <pc:spChg chg="mod">
          <ac:chgData name="#PARIS SIRIPATANA#" userId="db5f2e57-45ee-494a-8c2d-276a335204c5" providerId="ADAL" clId="{D0E37083-9540-4247-A3B3-9BE80AF89ED5}" dt="2022-11-03T17:06:40.556" v="587" actId="1076"/>
          <ac:spMkLst>
            <pc:docMk/>
            <pc:sldMk cId="1485682737" sldId="304"/>
            <ac:spMk id="8" creationId="{72C6D0FD-AC3B-AD42-A6F2-E8F47959BC2E}"/>
          </ac:spMkLst>
        </pc:spChg>
        <pc:spChg chg="add mod">
          <ac:chgData name="#PARIS SIRIPATANA#" userId="db5f2e57-45ee-494a-8c2d-276a335204c5" providerId="ADAL" clId="{D0E37083-9540-4247-A3B3-9BE80AF89ED5}" dt="2022-11-03T16:50:58.135" v="568" actId="1076"/>
          <ac:spMkLst>
            <pc:docMk/>
            <pc:sldMk cId="1485682737" sldId="304"/>
            <ac:spMk id="13" creationId="{0A9F9AA7-0445-A546-ADE9-488B04899A4B}"/>
          </ac:spMkLst>
        </pc:spChg>
        <pc:spChg chg="add mod">
          <ac:chgData name="#PARIS SIRIPATANA#" userId="db5f2e57-45ee-494a-8c2d-276a335204c5" providerId="ADAL" clId="{D0E37083-9540-4247-A3B3-9BE80AF89ED5}" dt="2022-11-03T17:27:58.849" v="736" actId="1076"/>
          <ac:spMkLst>
            <pc:docMk/>
            <pc:sldMk cId="1485682737" sldId="304"/>
            <ac:spMk id="14" creationId="{AFE4E4DF-1251-F24D-85B5-4364F8908048}"/>
          </ac:spMkLst>
        </pc:spChg>
        <pc:spChg chg="add mod">
          <ac:chgData name="#PARIS SIRIPATANA#" userId="db5f2e57-45ee-494a-8c2d-276a335204c5" providerId="ADAL" clId="{D0E37083-9540-4247-A3B3-9BE80AF89ED5}" dt="2022-11-03T17:29:57.882" v="815" actId="1035"/>
          <ac:spMkLst>
            <pc:docMk/>
            <pc:sldMk cId="1485682737" sldId="304"/>
            <ac:spMk id="21" creationId="{154912F1-3898-2341-A97F-DB11555BF593}"/>
          </ac:spMkLst>
        </pc:spChg>
        <pc:spChg chg="add mod">
          <ac:chgData name="#PARIS SIRIPATANA#" userId="db5f2e57-45ee-494a-8c2d-276a335204c5" providerId="ADAL" clId="{D0E37083-9540-4247-A3B3-9BE80AF89ED5}" dt="2022-11-03T17:30:07.866" v="834" actId="1036"/>
          <ac:spMkLst>
            <pc:docMk/>
            <pc:sldMk cId="1485682737" sldId="304"/>
            <ac:spMk id="25" creationId="{23A956B0-16C8-0B4E-A0E3-6FA8ABA9D622}"/>
          </ac:spMkLst>
        </pc:spChg>
        <pc:spChg chg="add mod">
          <ac:chgData name="#PARIS SIRIPATANA#" userId="db5f2e57-45ee-494a-8c2d-276a335204c5" providerId="ADAL" clId="{D0E37083-9540-4247-A3B3-9BE80AF89ED5}" dt="2022-11-03T17:30:11.534" v="840" actId="1037"/>
          <ac:spMkLst>
            <pc:docMk/>
            <pc:sldMk cId="1485682737" sldId="304"/>
            <ac:spMk id="28" creationId="{736564CE-078F-4E42-A888-47CC6EAD7E41}"/>
          </ac:spMkLst>
        </pc:spChg>
        <pc:grpChg chg="add mod">
          <ac:chgData name="#PARIS SIRIPATANA#" userId="db5f2e57-45ee-494a-8c2d-276a335204c5" providerId="ADAL" clId="{D0E37083-9540-4247-A3B3-9BE80AF89ED5}" dt="2022-11-03T17:29:59.970" v="824" actId="1035"/>
          <ac:grpSpMkLst>
            <pc:docMk/>
            <pc:sldMk cId="1485682737" sldId="304"/>
            <ac:grpSpMk id="24" creationId="{1C653BDF-A2F1-B94A-B9A0-23933FF53A2E}"/>
          </ac:grpSpMkLst>
        </pc:grpChg>
        <pc:picChg chg="add del mod modCrop">
          <ac:chgData name="#PARIS SIRIPATANA#" userId="db5f2e57-45ee-494a-8c2d-276a335204c5" providerId="ADAL" clId="{D0E37083-9540-4247-A3B3-9BE80AF89ED5}" dt="2022-11-03T16:10:25.021" v="385" actId="478"/>
          <ac:picMkLst>
            <pc:docMk/>
            <pc:sldMk cId="1485682737" sldId="304"/>
            <ac:picMk id="10" creationId="{11B87457-2D5C-9F40-A9F0-68DAE32A31BE}"/>
          </ac:picMkLst>
        </pc:picChg>
        <pc:picChg chg="add mod">
          <ac:chgData name="#PARIS SIRIPATANA#" userId="db5f2e57-45ee-494a-8c2d-276a335204c5" providerId="ADAL" clId="{D0E37083-9540-4247-A3B3-9BE80AF89ED5}" dt="2022-11-03T16:50:52.931" v="565" actId="1076"/>
          <ac:picMkLst>
            <pc:docMk/>
            <pc:sldMk cId="1485682737" sldId="304"/>
            <ac:picMk id="12" creationId="{B3C908AC-816F-FE46-8EF6-AA79A0E33CD5}"/>
          </ac:picMkLst>
        </pc:picChg>
        <pc:picChg chg="add mod">
          <ac:chgData name="#PARIS SIRIPATANA#" userId="db5f2e57-45ee-494a-8c2d-276a335204c5" providerId="ADAL" clId="{D0E37083-9540-4247-A3B3-9BE80AF89ED5}" dt="2022-11-03T17:27:54.982" v="735" actId="1076"/>
          <ac:picMkLst>
            <pc:docMk/>
            <pc:sldMk cId="1485682737" sldId="304"/>
            <ac:picMk id="16" creationId="{A0F1B401-D43F-4442-8755-DFA622EF44E1}"/>
          </ac:picMkLst>
        </pc:picChg>
        <pc:picChg chg="add del mod">
          <ac:chgData name="#PARIS SIRIPATANA#" userId="db5f2e57-45ee-494a-8c2d-276a335204c5" providerId="ADAL" clId="{D0E37083-9540-4247-A3B3-9BE80AF89ED5}" dt="2022-11-03T17:22:28.493" v="588" actId="478"/>
          <ac:picMkLst>
            <pc:docMk/>
            <pc:sldMk cId="1485682737" sldId="304"/>
            <ac:picMk id="18" creationId="{D2A447F5-6518-A345-AA87-427D50A601A3}"/>
          </ac:picMkLst>
        </pc:picChg>
        <pc:picChg chg="add mod">
          <ac:chgData name="#PARIS SIRIPATANA#" userId="db5f2e57-45ee-494a-8c2d-276a335204c5" providerId="ADAL" clId="{D0E37083-9540-4247-A3B3-9BE80AF89ED5}" dt="2022-11-03T17:24:04.598" v="602" actId="1076"/>
          <ac:picMkLst>
            <pc:docMk/>
            <pc:sldMk cId="1485682737" sldId="304"/>
            <ac:picMk id="20" creationId="{3F66AC62-14F8-3F47-B3AD-CB74A3AABFBD}"/>
          </ac:picMkLst>
        </pc:picChg>
        <pc:picChg chg="add mod modCrop">
          <ac:chgData name="#PARIS SIRIPATANA#" userId="db5f2e57-45ee-494a-8c2d-276a335204c5" providerId="ADAL" clId="{D0E37083-9540-4247-A3B3-9BE80AF89ED5}" dt="2022-11-03T17:24:44.276" v="634" actId="1037"/>
          <ac:picMkLst>
            <pc:docMk/>
            <pc:sldMk cId="1485682737" sldId="304"/>
            <ac:picMk id="23" creationId="{74E3739A-C0F3-B540-9A31-8AC6E222006B}"/>
          </ac:picMkLst>
        </pc:picChg>
        <pc:picChg chg="add mod modCrop">
          <ac:chgData name="#PARIS SIRIPATANA#" userId="db5f2e57-45ee-494a-8c2d-276a335204c5" providerId="ADAL" clId="{D0E37083-9540-4247-A3B3-9BE80AF89ED5}" dt="2022-11-03T17:30:07.866" v="834" actId="1036"/>
          <ac:picMkLst>
            <pc:docMk/>
            <pc:sldMk cId="1485682737" sldId="304"/>
            <ac:picMk id="27" creationId="{698DE6CB-46E3-A74B-AD8B-E10166FFD052}"/>
          </ac:picMkLst>
        </pc:picChg>
      </pc:sldChg>
      <pc:sldChg chg="new del">
        <pc:chgData name="#PARIS SIRIPATANA#" userId="db5f2e57-45ee-494a-8c2d-276a335204c5" providerId="ADAL" clId="{D0E37083-9540-4247-A3B3-9BE80AF89ED5}" dt="2022-11-03T14:31:18.518" v="258" actId="2696"/>
        <pc:sldMkLst>
          <pc:docMk/>
          <pc:sldMk cId="2754492550" sldId="304"/>
        </pc:sldMkLst>
      </pc:sldChg>
      <pc:sldChg chg="addSp delSp modSp new mod">
        <pc:chgData name="#PARIS SIRIPATANA#" userId="db5f2e57-45ee-494a-8c2d-276a335204c5" providerId="ADAL" clId="{D0E37083-9540-4247-A3B3-9BE80AF89ED5}" dt="2022-11-03T16:23:12.971" v="455" actId="478"/>
        <pc:sldMkLst>
          <pc:docMk/>
          <pc:sldMk cId="1539651722" sldId="313"/>
        </pc:sldMkLst>
        <pc:spChg chg="del">
          <ac:chgData name="#PARIS SIRIPATANA#" userId="db5f2e57-45ee-494a-8c2d-276a335204c5" providerId="ADAL" clId="{D0E37083-9540-4247-A3B3-9BE80AF89ED5}" dt="2022-11-03T16:18:16.132" v="420" actId="478"/>
          <ac:spMkLst>
            <pc:docMk/>
            <pc:sldMk cId="1539651722" sldId="313"/>
            <ac:spMk id="2" creationId="{22ABE82A-B18D-EA40-8FA7-91B123B87534}"/>
          </ac:spMkLst>
        </pc:spChg>
        <pc:spChg chg="del">
          <ac:chgData name="#PARIS SIRIPATANA#" userId="db5f2e57-45ee-494a-8c2d-276a335204c5" providerId="ADAL" clId="{D0E37083-9540-4247-A3B3-9BE80AF89ED5}" dt="2022-11-03T16:18:16.132" v="420" actId="478"/>
          <ac:spMkLst>
            <pc:docMk/>
            <pc:sldMk cId="1539651722" sldId="313"/>
            <ac:spMk id="3" creationId="{3B9AC962-3892-D14F-B83E-F142B82E38FA}"/>
          </ac:spMkLst>
        </pc:spChg>
        <pc:spChg chg="del">
          <ac:chgData name="#PARIS SIRIPATANA#" userId="db5f2e57-45ee-494a-8c2d-276a335204c5" providerId="ADAL" clId="{D0E37083-9540-4247-A3B3-9BE80AF89ED5}" dt="2022-11-03T16:18:16.132" v="420" actId="478"/>
          <ac:spMkLst>
            <pc:docMk/>
            <pc:sldMk cId="1539651722" sldId="313"/>
            <ac:spMk id="4" creationId="{5CCBED48-6497-DE42-ADA6-7C13400400A3}"/>
          </ac:spMkLst>
        </pc:spChg>
        <pc:spChg chg="del">
          <ac:chgData name="#PARIS SIRIPATANA#" userId="db5f2e57-45ee-494a-8c2d-276a335204c5" providerId="ADAL" clId="{D0E37083-9540-4247-A3B3-9BE80AF89ED5}" dt="2022-11-03T16:18:16.132" v="420" actId="478"/>
          <ac:spMkLst>
            <pc:docMk/>
            <pc:sldMk cId="1539651722" sldId="313"/>
            <ac:spMk id="5" creationId="{DA6104ED-CACC-1341-8E24-0BE6F65F7E0F}"/>
          </ac:spMkLst>
        </pc:spChg>
        <pc:spChg chg="del">
          <ac:chgData name="#PARIS SIRIPATANA#" userId="db5f2e57-45ee-494a-8c2d-276a335204c5" providerId="ADAL" clId="{D0E37083-9540-4247-A3B3-9BE80AF89ED5}" dt="2022-11-03T16:18:16.132" v="420" actId="478"/>
          <ac:spMkLst>
            <pc:docMk/>
            <pc:sldMk cId="1539651722" sldId="313"/>
            <ac:spMk id="6" creationId="{856D6EE8-EC6A-064D-B5D4-755BBC4EABDC}"/>
          </ac:spMkLst>
        </pc:spChg>
        <pc:spChg chg="del">
          <ac:chgData name="#PARIS SIRIPATANA#" userId="db5f2e57-45ee-494a-8c2d-276a335204c5" providerId="ADAL" clId="{D0E37083-9540-4247-A3B3-9BE80AF89ED5}" dt="2022-11-03T16:18:16.132" v="420" actId="478"/>
          <ac:spMkLst>
            <pc:docMk/>
            <pc:sldMk cId="1539651722" sldId="313"/>
            <ac:spMk id="7" creationId="{2EE2E34D-55B7-5C48-9570-D676B8B5FF83}"/>
          </ac:spMkLst>
        </pc:spChg>
        <pc:spChg chg="mod">
          <ac:chgData name="#PARIS SIRIPATANA#" userId="db5f2e57-45ee-494a-8c2d-276a335204c5" providerId="ADAL" clId="{D0E37083-9540-4247-A3B3-9BE80AF89ED5}" dt="2022-11-03T16:18:37.481" v="421"/>
          <ac:spMkLst>
            <pc:docMk/>
            <pc:sldMk cId="1539651722" sldId="313"/>
            <ac:spMk id="8" creationId="{190DEC88-5527-3A4D-B0D8-FF224969A5A2}"/>
          </ac:spMkLst>
        </pc:spChg>
        <pc:spChg chg="add del mod">
          <ac:chgData name="#PARIS SIRIPATANA#" userId="db5f2e57-45ee-494a-8c2d-276a335204c5" providerId="ADAL" clId="{D0E37083-9540-4247-A3B3-9BE80AF89ED5}" dt="2022-11-03T16:23:12.971" v="455" actId="478"/>
          <ac:spMkLst>
            <pc:docMk/>
            <pc:sldMk cId="1539651722" sldId="313"/>
            <ac:spMk id="9" creationId="{E88D8C26-E8E5-2D49-AEAF-4B7325EA4061}"/>
          </ac:spMkLst>
        </pc:spChg>
        <pc:spChg chg="add mod">
          <ac:chgData name="#PARIS SIRIPATANA#" userId="db5f2e57-45ee-494a-8c2d-276a335204c5" providerId="ADAL" clId="{D0E37083-9540-4247-A3B3-9BE80AF89ED5}" dt="2022-11-03T16:23:12.971" v="455" actId="478"/>
          <ac:spMkLst>
            <pc:docMk/>
            <pc:sldMk cId="1539651722" sldId="313"/>
            <ac:spMk id="11" creationId="{4890258F-DE8D-6B47-A0D5-5F1A94CB9CE0}"/>
          </ac:spMkLst>
        </pc:spChg>
      </pc:sldChg>
      <pc:sldChg chg="modSp new del mod">
        <pc:chgData name="#PARIS SIRIPATANA#" userId="db5f2e57-45ee-494a-8c2d-276a335204c5" providerId="ADAL" clId="{D0E37083-9540-4247-A3B3-9BE80AF89ED5}" dt="2022-11-03T16:36:46.189" v="495" actId="2696"/>
        <pc:sldMkLst>
          <pc:docMk/>
          <pc:sldMk cId="262170255" sldId="314"/>
        </pc:sldMkLst>
        <pc:spChg chg="mod">
          <ac:chgData name="#PARIS SIRIPATANA#" userId="db5f2e57-45ee-494a-8c2d-276a335204c5" providerId="ADAL" clId="{D0E37083-9540-4247-A3B3-9BE80AF89ED5}" dt="2022-11-03T16:36:43.287" v="494" actId="20577"/>
          <ac:spMkLst>
            <pc:docMk/>
            <pc:sldMk cId="262170255" sldId="314"/>
            <ac:spMk id="8" creationId="{8569B336-23ED-9E4D-8104-96734CDBE849}"/>
          </ac:spMkLst>
        </pc:spChg>
      </pc:sldChg>
      <pc:sldChg chg="addSp modSp mod">
        <pc:chgData name="#PARIS SIRIPATANA#" userId="db5f2e57-45ee-494a-8c2d-276a335204c5" providerId="ADAL" clId="{D0E37083-9540-4247-A3B3-9BE80AF89ED5}" dt="2022-11-05T07:43:54.038" v="1854" actId="14100"/>
        <pc:sldMkLst>
          <pc:docMk/>
          <pc:sldMk cId="837279593" sldId="315"/>
        </pc:sldMkLst>
        <pc:spChg chg="add mod">
          <ac:chgData name="#PARIS SIRIPATANA#" userId="db5f2e57-45ee-494a-8c2d-276a335204c5" providerId="ADAL" clId="{D0E37083-9540-4247-A3B3-9BE80AF89ED5}" dt="2022-11-04T07:15:59.171" v="1358" actId="167"/>
          <ac:spMkLst>
            <pc:docMk/>
            <pc:sldMk cId="837279593" sldId="315"/>
            <ac:spMk id="2" creationId="{33583E25-DEAC-9240-8260-2F28494A2EEF}"/>
          </ac:spMkLst>
        </pc:spChg>
        <pc:spChg chg="mod">
          <ac:chgData name="#PARIS SIRIPATANA#" userId="db5f2e57-45ee-494a-8c2d-276a335204c5" providerId="ADAL" clId="{D0E37083-9540-4247-A3B3-9BE80AF89ED5}" dt="2022-11-04T07:15:29.851" v="1353" actId="1076"/>
          <ac:spMkLst>
            <pc:docMk/>
            <pc:sldMk cId="837279593" sldId="315"/>
            <ac:spMk id="5" creationId="{7F671569-E378-0052-61E0-6A932306E043}"/>
          </ac:spMkLst>
        </pc:spChg>
        <pc:spChg chg="mod">
          <ac:chgData name="#PARIS SIRIPATANA#" userId="db5f2e57-45ee-494a-8c2d-276a335204c5" providerId="ADAL" clId="{D0E37083-9540-4247-A3B3-9BE80AF89ED5}" dt="2022-11-04T10:29:58.800" v="1817" actId="1036"/>
          <ac:spMkLst>
            <pc:docMk/>
            <pc:sldMk cId="837279593" sldId="315"/>
            <ac:spMk id="15" creationId="{C9785E72-7EAF-F7C1-1462-0C7EF56F8AFF}"/>
          </ac:spMkLst>
        </pc:spChg>
        <pc:spChg chg="add mod">
          <ac:chgData name="#PARIS SIRIPATANA#" userId="db5f2e57-45ee-494a-8c2d-276a335204c5" providerId="ADAL" clId="{D0E37083-9540-4247-A3B3-9BE80AF89ED5}" dt="2022-11-04T10:37:44.065" v="1850" actId="207"/>
          <ac:spMkLst>
            <pc:docMk/>
            <pc:sldMk cId="837279593" sldId="315"/>
            <ac:spMk id="16" creationId="{148EBF72-0D5F-A044-916D-46D93867E43D}"/>
          </ac:spMkLst>
        </pc:spChg>
        <pc:spChg chg="mod">
          <ac:chgData name="#PARIS SIRIPATANA#" userId="db5f2e57-45ee-494a-8c2d-276a335204c5" providerId="ADAL" clId="{D0E37083-9540-4247-A3B3-9BE80AF89ED5}" dt="2022-11-04T10:29:58.800" v="1817" actId="1036"/>
          <ac:spMkLst>
            <pc:docMk/>
            <pc:sldMk cId="837279593" sldId="315"/>
            <ac:spMk id="21" creationId="{264BF96A-5661-F176-B2E6-28672FB69D22}"/>
          </ac:spMkLst>
        </pc:spChg>
        <pc:spChg chg="mod">
          <ac:chgData name="#PARIS SIRIPATANA#" userId="db5f2e57-45ee-494a-8c2d-276a335204c5" providerId="ADAL" clId="{D0E37083-9540-4247-A3B3-9BE80AF89ED5}" dt="2022-11-04T10:29:58.800" v="1817" actId="1036"/>
          <ac:spMkLst>
            <pc:docMk/>
            <pc:sldMk cId="837279593" sldId="315"/>
            <ac:spMk id="25" creationId="{90EE8CCE-B39B-6B5C-7676-C33A7BBAA852}"/>
          </ac:spMkLst>
        </pc:spChg>
        <pc:grpChg chg="mod">
          <ac:chgData name="#PARIS SIRIPATANA#" userId="db5f2e57-45ee-494a-8c2d-276a335204c5" providerId="ADAL" clId="{D0E37083-9540-4247-A3B3-9BE80AF89ED5}" dt="2022-11-04T10:29:58.800" v="1817" actId="1036"/>
          <ac:grpSpMkLst>
            <pc:docMk/>
            <pc:sldMk cId="837279593" sldId="315"/>
            <ac:grpSpMk id="19" creationId="{A179C7BB-D20C-8DFC-A9D6-71507F3BFA53}"/>
          </ac:grpSpMkLst>
        </pc:grpChg>
        <pc:picChg chg="mod">
          <ac:chgData name="#PARIS SIRIPATANA#" userId="db5f2e57-45ee-494a-8c2d-276a335204c5" providerId="ADAL" clId="{D0E37083-9540-4247-A3B3-9BE80AF89ED5}" dt="2022-11-05T07:43:41.471" v="1852" actId="14100"/>
          <ac:picMkLst>
            <pc:docMk/>
            <pc:sldMk cId="837279593" sldId="315"/>
            <ac:picMk id="7" creationId="{D1F3A58F-068F-C7EF-C26A-1E37DC756789}"/>
          </ac:picMkLst>
        </pc:picChg>
        <pc:picChg chg="mod">
          <ac:chgData name="#PARIS SIRIPATANA#" userId="db5f2e57-45ee-494a-8c2d-276a335204c5" providerId="ADAL" clId="{D0E37083-9540-4247-A3B3-9BE80AF89ED5}" dt="2022-11-05T07:43:54.038" v="1854" actId="14100"/>
          <ac:picMkLst>
            <pc:docMk/>
            <pc:sldMk cId="837279593" sldId="315"/>
            <ac:picMk id="13" creationId="{D0BB4C94-0919-AC31-9E8F-DDC4A35215E1}"/>
          </ac:picMkLst>
        </pc:picChg>
        <pc:picChg chg="mod">
          <ac:chgData name="#PARIS SIRIPATANA#" userId="db5f2e57-45ee-494a-8c2d-276a335204c5" providerId="ADAL" clId="{D0E37083-9540-4247-A3B3-9BE80AF89ED5}" dt="2022-11-04T10:29:58.800" v="1817" actId="1036"/>
          <ac:picMkLst>
            <pc:docMk/>
            <pc:sldMk cId="837279593" sldId="315"/>
            <ac:picMk id="23" creationId="{A7F063B4-B6DE-23DC-AD5E-F940118BB4FA}"/>
          </ac:picMkLst>
        </pc:picChg>
      </pc:sldChg>
      <pc:sldChg chg="ord">
        <pc:chgData name="#PARIS SIRIPATANA#" userId="db5f2e57-45ee-494a-8c2d-276a335204c5" providerId="ADAL" clId="{D0E37083-9540-4247-A3B3-9BE80AF89ED5}" dt="2022-11-05T08:06:18.707" v="1855" actId="20578"/>
        <pc:sldMkLst>
          <pc:docMk/>
          <pc:sldMk cId="1009641360" sldId="316"/>
        </pc:sldMkLst>
      </pc:sldChg>
      <pc:sldChg chg="addSp delSp modSp mod">
        <pc:chgData name="#PARIS SIRIPATANA#" userId="db5f2e57-45ee-494a-8c2d-276a335204c5" providerId="ADAL" clId="{D0E37083-9540-4247-A3B3-9BE80AF89ED5}" dt="2022-11-04T07:34:13.077" v="1798" actId="1036"/>
        <pc:sldMkLst>
          <pc:docMk/>
          <pc:sldMk cId="2193779124" sldId="317"/>
        </pc:sldMkLst>
        <pc:spChg chg="add del">
          <ac:chgData name="#PARIS SIRIPATANA#" userId="db5f2e57-45ee-494a-8c2d-276a335204c5" providerId="ADAL" clId="{D0E37083-9540-4247-A3B3-9BE80AF89ED5}" dt="2022-11-04T07:06:03.397" v="1143" actId="478"/>
          <ac:spMkLst>
            <pc:docMk/>
            <pc:sldMk cId="2193779124" sldId="317"/>
            <ac:spMk id="2" creationId="{FC6C3AE0-189F-E641-94DD-74FE37F03CBF}"/>
          </ac:spMkLst>
        </pc:spChg>
        <pc:spChg chg="add del mod">
          <ac:chgData name="#PARIS SIRIPATANA#" userId="db5f2e57-45ee-494a-8c2d-276a335204c5" providerId="ADAL" clId="{D0E37083-9540-4247-A3B3-9BE80AF89ED5}" dt="2022-11-04T07:09:30.441" v="1182" actId="478"/>
          <ac:spMkLst>
            <pc:docMk/>
            <pc:sldMk cId="2193779124" sldId="317"/>
            <ac:spMk id="3" creationId="{5FAAF5F2-7BF2-BA4F-B9AD-6CC87F146F8B}"/>
          </ac:spMkLst>
        </pc:spChg>
        <pc:spChg chg="add mod">
          <ac:chgData name="#PARIS SIRIPATANA#" userId="db5f2e57-45ee-494a-8c2d-276a335204c5" providerId="ADAL" clId="{D0E37083-9540-4247-A3B3-9BE80AF89ED5}" dt="2022-11-04T07:27:00.952" v="1566" actId="1076"/>
          <ac:spMkLst>
            <pc:docMk/>
            <pc:sldMk cId="2193779124" sldId="317"/>
            <ac:spMk id="4" creationId="{BD0832F3-9BCB-E84E-A2B0-047D07C9ED87}"/>
          </ac:spMkLst>
        </pc:spChg>
        <pc:spChg chg="add del mod">
          <ac:chgData name="#PARIS SIRIPATANA#" userId="db5f2e57-45ee-494a-8c2d-276a335204c5" providerId="ADAL" clId="{D0E37083-9540-4247-A3B3-9BE80AF89ED5}" dt="2022-11-04T07:09:17.267" v="1175" actId="478"/>
          <ac:spMkLst>
            <pc:docMk/>
            <pc:sldMk cId="2193779124" sldId="317"/>
            <ac:spMk id="5" creationId="{F96D0DA7-C341-2E42-A861-80D09E30720C}"/>
          </ac:spMkLst>
        </pc:spChg>
        <pc:spChg chg="mod">
          <ac:chgData name="#PARIS SIRIPATANA#" userId="db5f2e57-45ee-494a-8c2d-276a335204c5" providerId="ADAL" clId="{D0E37083-9540-4247-A3B3-9BE80AF89ED5}" dt="2022-11-04T07:33:45.104" v="1784" actId="1076"/>
          <ac:spMkLst>
            <pc:docMk/>
            <pc:sldMk cId="2193779124" sldId="317"/>
            <ac:spMk id="6" creationId="{E9C6B98A-B2C0-FF45-78E7-0741D07B8401}"/>
          </ac:spMkLst>
        </pc:spChg>
        <pc:spChg chg="add mod">
          <ac:chgData name="#PARIS SIRIPATANA#" userId="db5f2e57-45ee-494a-8c2d-276a335204c5" providerId="ADAL" clId="{D0E37083-9540-4247-A3B3-9BE80AF89ED5}" dt="2022-11-04T07:21:14.337" v="1429" actId="113"/>
          <ac:spMkLst>
            <pc:docMk/>
            <pc:sldMk cId="2193779124" sldId="317"/>
            <ac:spMk id="7" creationId="{D7AF2181-A2E8-CF40-AE7B-5B3E4D7520D4}"/>
          </ac:spMkLst>
        </pc:spChg>
        <pc:spChg chg="add del mod">
          <ac:chgData name="#PARIS SIRIPATANA#" userId="db5f2e57-45ee-494a-8c2d-276a335204c5" providerId="ADAL" clId="{D0E37083-9540-4247-A3B3-9BE80AF89ED5}" dt="2022-11-04T07:03:58.434" v="1090" actId="478"/>
          <ac:spMkLst>
            <pc:docMk/>
            <pc:sldMk cId="2193779124" sldId="317"/>
            <ac:spMk id="8" creationId="{02BD6F8B-B1E0-964F-ABB2-9281F3AECC45}"/>
          </ac:spMkLst>
        </pc:spChg>
        <pc:spChg chg="add mod">
          <ac:chgData name="#PARIS SIRIPATANA#" userId="db5f2e57-45ee-494a-8c2d-276a335204c5" providerId="ADAL" clId="{D0E37083-9540-4247-A3B3-9BE80AF89ED5}" dt="2022-11-04T07:22:10.358" v="1441" actId="1038"/>
          <ac:spMkLst>
            <pc:docMk/>
            <pc:sldMk cId="2193779124" sldId="317"/>
            <ac:spMk id="9" creationId="{00DB690D-95E4-F540-8831-346197F4D674}"/>
          </ac:spMkLst>
        </pc:spChg>
        <pc:spChg chg="add del mod">
          <ac:chgData name="#PARIS SIRIPATANA#" userId="db5f2e57-45ee-494a-8c2d-276a335204c5" providerId="ADAL" clId="{D0E37083-9540-4247-A3B3-9BE80AF89ED5}" dt="2022-11-04T07:12:21.301" v="1241" actId="478"/>
          <ac:spMkLst>
            <pc:docMk/>
            <pc:sldMk cId="2193779124" sldId="317"/>
            <ac:spMk id="10" creationId="{55EE3744-C2F8-094E-A8E3-EE0C509AEB0B}"/>
          </ac:spMkLst>
        </pc:spChg>
        <pc:spChg chg="add del mod">
          <ac:chgData name="#PARIS SIRIPATANA#" userId="db5f2e57-45ee-494a-8c2d-276a335204c5" providerId="ADAL" clId="{D0E37083-9540-4247-A3B3-9BE80AF89ED5}" dt="2022-11-04T07:12:45.113" v="1257" actId="478"/>
          <ac:spMkLst>
            <pc:docMk/>
            <pc:sldMk cId="2193779124" sldId="317"/>
            <ac:spMk id="11" creationId="{4AC46009-9DCA-9243-9BFA-186D4F2E0C39}"/>
          </ac:spMkLst>
        </pc:spChg>
        <pc:spChg chg="add del">
          <ac:chgData name="#PARIS SIRIPATANA#" userId="db5f2e57-45ee-494a-8c2d-276a335204c5" providerId="ADAL" clId="{D0E37083-9540-4247-A3B3-9BE80AF89ED5}" dt="2022-11-04T07:06:34.431" v="1145" actId="478"/>
          <ac:spMkLst>
            <pc:docMk/>
            <pc:sldMk cId="2193779124" sldId="317"/>
            <ac:spMk id="12" creationId="{AD94E571-DD94-384E-BDC3-E6F443A32A99}"/>
          </ac:spMkLst>
        </pc:spChg>
        <pc:spChg chg="add mod">
          <ac:chgData name="#PARIS SIRIPATANA#" userId="db5f2e57-45ee-494a-8c2d-276a335204c5" providerId="ADAL" clId="{D0E37083-9540-4247-A3B3-9BE80AF89ED5}" dt="2022-11-04T07:21:50.019" v="1436" actId="14100"/>
          <ac:spMkLst>
            <pc:docMk/>
            <pc:sldMk cId="2193779124" sldId="317"/>
            <ac:spMk id="13" creationId="{06808DAA-A5D9-BB44-94C4-EE020104EFEA}"/>
          </ac:spMkLst>
        </pc:spChg>
        <pc:spChg chg="add mod">
          <ac:chgData name="#PARIS SIRIPATANA#" userId="db5f2e57-45ee-494a-8c2d-276a335204c5" providerId="ADAL" clId="{D0E37083-9540-4247-A3B3-9BE80AF89ED5}" dt="2022-11-04T07:12:42.134" v="1256" actId="1076"/>
          <ac:spMkLst>
            <pc:docMk/>
            <pc:sldMk cId="2193779124" sldId="317"/>
            <ac:spMk id="14" creationId="{437D0C8D-6A28-9F4B-A329-B5337E67C545}"/>
          </ac:spMkLst>
        </pc:spChg>
        <pc:spChg chg="add mod">
          <ac:chgData name="#PARIS SIRIPATANA#" userId="db5f2e57-45ee-494a-8c2d-276a335204c5" providerId="ADAL" clId="{D0E37083-9540-4247-A3B3-9BE80AF89ED5}" dt="2022-11-04T07:09:45.097" v="1194" actId="403"/>
          <ac:spMkLst>
            <pc:docMk/>
            <pc:sldMk cId="2193779124" sldId="317"/>
            <ac:spMk id="15" creationId="{1D0C1689-2324-9D4C-A6AA-2CB06CAA4C40}"/>
          </ac:spMkLst>
        </pc:spChg>
        <pc:spChg chg="add mod">
          <ac:chgData name="#PARIS SIRIPATANA#" userId="db5f2e57-45ee-494a-8c2d-276a335204c5" providerId="ADAL" clId="{D0E37083-9540-4247-A3B3-9BE80AF89ED5}" dt="2022-11-04T07:34:13.077" v="1798" actId="1036"/>
          <ac:spMkLst>
            <pc:docMk/>
            <pc:sldMk cId="2193779124" sldId="317"/>
            <ac:spMk id="18" creationId="{25DACECD-A783-374C-81F3-FDF82BEDB841}"/>
          </ac:spMkLst>
        </pc:spChg>
        <pc:spChg chg="add mod">
          <ac:chgData name="#PARIS SIRIPATANA#" userId="db5f2e57-45ee-494a-8c2d-276a335204c5" providerId="ADAL" clId="{D0E37083-9540-4247-A3B3-9BE80AF89ED5}" dt="2022-11-04T07:27:12.934" v="1570" actId="1076"/>
          <ac:spMkLst>
            <pc:docMk/>
            <pc:sldMk cId="2193779124" sldId="317"/>
            <ac:spMk id="21" creationId="{9AA7E8A4-6A3C-F246-86A7-E759026644FA}"/>
          </ac:spMkLst>
        </pc:spChg>
        <pc:spChg chg="add mod">
          <ac:chgData name="#PARIS SIRIPATANA#" userId="db5f2e57-45ee-494a-8c2d-276a335204c5" providerId="ADAL" clId="{D0E37083-9540-4247-A3B3-9BE80AF89ED5}" dt="2022-11-04T07:12:29.284" v="1253" actId="20577"/>
          <ac:spMkLst>
            <pc:docMk/>
            <pc:sldMk cId="2193779124" sldId="317"/>
            <ac:spMk id="23" creationId="{E6B39DA2-D0A0-674C-A6FF-6F55501F6E2B}"/>
          </ac:spMkLst>
        </pc:spChg>
        <pc:spChg chg="add mod">
          <ac:chgData name="#PARIS SIRIPATANA#" userId="db5f2e57-45ee-494a-8c2d-276a335204c5" providerId="ADAL" clId="{D0E37083-9540-4247-A3B3-9BE80AF89ED5}" dt="2022-11-04T07:32:34.368" v="1778" actId="1038"/>
          <ac:spMkLst>
            <pc:docMk/>
            <pc:sldMk cId="2193779124" sldId="317"/>
            <ac:spMk id="25" creationId="{A8556E8D-F9DC-694C-90B0-33DA2DCBDFB8}"/>
          </ac:spMkLst>
        </pc:spChg>
        <pc:spChg chg="add del mod">
          <ac:chgData name="#PARIS SIRIPATANA#" userId="db5f2e57-45ee-494a-8c2d-276a335204c5" providerId="ADAL" clId="{D0E37083-9540-4247-A3B3-9BE80AF89ED5}" dt="2022-11-04T07:32:49.165" v="1782" actId="478"/>
          <ac:spMkLst>
            <pc:docMk/>
            <pc:sldMk cId="2193779124" sldId="317"/>
            <ac:spMk id="37" creationId="{8D3D72FF-3290-E94A-8A5E-D381D1CB7B3F}"/>
          </ac:spMkLst>
        </pc:spChg>
        <pc:spChg chg="add mod">
          <ac:chgData name="#PARIS SIRIPATANA#" userId="db5f2e57-45ee-494a-8c2d-276a335204c5" providerId="ADAL" clId="{D0E37083-9540-4247-A3B3-9BE80AF89ED5}" dt="2022-11-04T07:27:34.752" v="1582" actId="1076"/>
          <ac:spMkLst>
            <pc:docMk/>
            <pc:sldMk cId="2193779124" sldId="317"/>
            <ac:spMk id="38" creationId="{79E3D79A-485C-DF40-9184-36860CB9DC2C}"/>
          </ac:spMkLst>
        </pc:spChg>
        <pc:spChg chg="add mod">
          <ac:chgData name="#PARIS SIRIPATANA#" userId="db5f2e57-45ee-494a-8c2d-276a335204c5" providerId="ADAL" clId="{D0E37083-9540-4247-A3B3-9BE80AF89ED5}" dt="2022-11-04T07:21:20.779" v="1431" actId="20577"/>
          <ac:spMkLst>
            <pc:docMk/>
            <pc:sldMk cId="2193779124" sldId="317"/>
            <ac:spMk id="39" creationId="{4344F564-3AEB-AF4B-8992-E1550A314205}"/>
          </ac:spMkLst>
        </pc:spChg>
        <pc:spChg chg="add del mod">
          <ac:chgData name="#PARIS SIRIPATANA#" userId="db5f2e57-45ee-494a-8c2d-276a335204c5" providerId="ADAL" clId="{D0E37083-9540-4247-A3B3-9BE80AF89ED5}" dt="2022-11-04T07:26:54.672" v="1564" actId="478"/>
          <ac:spMkLst>
            <pc:docMk/>
            <pc:sldMk cId="2193779124" sldId="317"/>
            <ac:spMk id="41" creationId="{526CA151-27AF-DF46-B390-9FF3F7FD72AD}"/>
          </ac:spMkLst>
        </pc:spChg>
        <pc:spChg chg="add del mod">
          <ac:chgData name="#PARIS SIRIPATANA#" userId="db5f2e57-45ee-494a-8c2d-276a335204c5" providerId="ADAL" clId="{D0E37083-9540-4247-A3B3-9BE80AF89ED5}" dt="2022-11-04T07:26:53.483" v="1563" actId="478"/>
          <ac:spMkLst>
            <pc:docMk/>
            <pc:sldMk cId="2193779124" sldId="317"/>
            <ac:spMk id="42" creationId="{FB289DD8-623A-1C44-9677-8B6FBE553865}"/>
          </ac:spMkLst>
        </pc:spChg>
        <pc:spChg chg="add del mod">
          <ac:chgData name="#PARIS SIRIPATANA#" userId="db5f2e57-45ee-494a-8c2d-276a335204c5" providerId="ADAL" clId="{D0E37083-9540-4247-A3B3-9BE80AF89ED5}" dt="2022-11-04T07:27:55.080" v="1584"/>
          <ac:spMkLst>
            <pc:docMk/>
            <pc:sldMk cId="2193779124" sldId="317"/>
            <ac:spMk id="47" creationId="{29469A7B-303D-634A-9508-4BF83BCAC22C}"/>
          </ac:spMkLst>
        </pc:spChg>
        <pc:spChg chg="add del mod">
          <ac:chgData name="#PARIS SIRIPATANA#" userId="db5f2e57-45ee-494a-8c2d-276a335204c5" providerId="ADAL" clId="{D0E37083-9540-4247-A3B3-9BE80AF89ED5}" dt="2022-11-04T07:27:55.080" v="1584"/>
          <ac:spMkLst>
            <pc:docMk/>
            <pc:sldMk cId="2193779124" sldId="317"/>
            <ac:spMk id="48" creationId="{1D43FD7B-D831-C44D-8ED8-DD67F1FA20F0}"/>
          </ac:spMkLst>
        </pc:spChg>
        <pc:spChg chg="mod topLvl">
          <ac:chgData name="#PARIS SIRIPATANA#" userId="db5f2e57-45ee-494a-8c2d-276a335204c5" providerId="ADAL" clId="{D0E37083-9540-4247-A3B3-9BE80AF89ED5}" dt="2022-11-04T07:29:14.924" v="1641" actId="1036"/>
          <ac:spMkLst>
            <pc:docMk/>
            <pc:sldMk cId="2193779124" sldId="317"/>
            <ac:spMk id="50" creationId="{045BCF08-B472-B643-B365-5DB40E806BB2}"/>
          </ac:spMkLst>
        </pc:spChg>
        <pc:spChg chg="mod topLvl">
          <ac:chgData name="#PARIS SIRIPATANA#" userId="db5f2e57-45ee-494a-8c2d-276a335204c5" providerId="ADAL" clId="{D0E37083-9540-4247-A3B3-9BE80AF89ED5}" dt="2022-11-04T07:29:01.751" v="1618" actId="1076"/>
          <ac:spMkLst>
            <pc:docMk/>
            <pc:sldMk cId="2193779124" sldId="317"/>
            <ac:spMk id="51" creationId="{E38B1250-A998-A34F-ABB7-C648B503400C}"/>
          </ac:spMkLst>
        </pc:spChg>
        <pc:spChg chg="mod">
          <ac:chgData name="#PARIS SIRIPATANA#" userId="db5f2e57-45ee-494a-8c2d-276a335204c5" providerId="ADAL" clId="{D0E37083-9540-4247-A3B3-9BE80AF89ED5}" dt="2022-11-04T07:29:27.545" v="1644"/>
          <ac:spMkLst>
            <pc:docMk/>
            <pc:sldMk cId="2193779124" sldId="317"/>
            <ac:spMk id="55" creationId="{01F2A2B8-D51C-3843-98CB-D51BED8BF2D3}"/>
          </ac:spMkLst>
        </pc:spChg>
        <pc:spChg chg="mod">
          <ac:chgData name="#PARIS SIRIPATANA#" userId="db5f2e57-45ee-494a-8c2d-276a335204c5" providerId="ADAL" clId="{D0E37083-9540-4247-A3B3-9BE80AF89ED5}" dt="2022-11-04T07:29:27.545" v="1644"/>
          <ac:spMkLst>
            <pc:docMk/>
            <pc:sldMk cId="2193779124" sldId="317"/>
            <ac:spMk id="56" creationId="{DEA1FD3F-BE88-5246-933A-EDC6A0D35D57}"/>
          </ac:spMkLst>
        </pc:spChg>
        <pc:spChg chg="mod">
          <ac:chgData name="#PARIS SIRIPATANA#" userId="db5f2e57-45ee-494a-8c2d-276a335204c5" providerId="ADAL" clId="{D0E37083-9540-4247-A3B3-9BE80AF89ED5}" dt="2022-11-04T07:29:27.545" v="1644"/>
          <ac:spMkLst>
            <pc:docMk/>
            <pc:sldMk cId="2193779124" sldId="317"/>
            <ac:spMk id="57" creationId="{FF6FAD81-DA13-EA41-9BCF-958615F3A9F2}"/>
          </ac:spMkLst>
        </pc:spChg>
        <pc:spChg chg="mod">
          <ac:chgData name="#PARIS SIRIPATANA#" userId="db5f2e57-45ee-494a-8c2d-276a335204c5" providerId="ADAL" clId="{D0E37083-9540-4247-A3B3-9BE80AF89ED5}" dt="2022-11-04T07:29:27.545" v="1644"/>
          <ac:spMkLst>
            <pc:docMk/>
            <pc:sldMk cId="2193779124" sldId="317"/>
            <ac:spMk id="58" creationId="{27A1240F-DD5F-E444-91E2-8C7AD5ED955C}"/>
          </ac:spMkLst>
        </pc:spChg>
        <pc:spChg chg="add mod">
          <ac:chgData name="#PARIS SIRIPATANA#" userId="db5f2e57-45ee-494a-8c2d-276a335204c5" providerId="ADAL" clId="{D0E37083-9540-4247-A3B3-9BE80AF89ED5}" dt="2022-11-04T07:30:45.165" v="1696" actId="1037"/>
          <ac:spMkLst>
            <pc:docMk/>
            <pc:sldMk cId="2193779124" sldId="317"/>
            <ac:spMk id="59" creationId="{D6917D13-DD42-294C-9406-536B8AB83947}"/>
          </ac:spMkLst>
        </pc:spChg>
        <pc:spChg chg="add del mod">
          <ac:chgData name="#PARIS SIRIPATANA#" userId="db5f2e57-45ee-494a-8c2d-276a335204c5" providerId="ADAL" clId="{D0E37083-9540-4247-A3B3-9BE80AF89ED5}" dt="2022-11-04T07:30:37.518" v="1688" actId="478"/>
          <ac:spMkLst>
            <pc:docMk/>
            <pc:sldMk cId="2193779124" sldId="317"/>
            <ac:spMk id="60" creationId="{931BF257-0757-4E40-B8EA-C28602607E22}"/>
          </ac:spMkLst>
        </pc:spChg>
        <pc:spChg chg="add del mod">
          <ac:chgData name="#PARIS SIRIPATANA#" userId="db5f2e57-45ee-494a-8c2d-276a335204c5" providerId="ADAL" clId="{D0E37083-9540-4247-A3B3-9BE80AF89ED5}" dt="2022-11-04T07:31:30.103" v="1703" actId="478"/>
          <ac:spMkLst>
            <pc:docMk/>
            <pc:sldMk cId="2193779124" sldId="317"/>
            <ac:spMk id="61" creationId="{CBFDC361-5366-684B-BABC-44EF46E3F2ED}"/>
          </ac:spMkLst>
        </pc:spChg>
        <pc:spChg chg="add mod">
          <ac:chgData name="#PARIS SIRIPATANA#" userId="db5f2e57-45ee-494a-8c2d-276a335204c5" providerId="ADAL" clId="{D0E37083-9540-4247-A3B3-9BE80AF89ED5}" dt="2022-11-04T07:32:34.368" v="1778" actId="1038"/>
          <ac:spMkLst>
            <pc:docMk/>
            <pc:sldMk cId="2193779124" sldId="317"/>
            <ac:spMk id="62" creationId="{FE19AC12-A353-CE43-BED1-B51B27D28DC7}"/>
          </ac:spMkLst>
        </pc:spChg>
        <pc:grpChg chg="add del mod">
          <ac:chgData name="#PARIS SIRIPATANA#" userId="db5f2e57-45ee-494a-8c2d-276a335204c5" providerId="ADAL" clId="{D0E37083-9540-4247-A3B3-9BE80AF89ED5}" dt="2022-11-04T07:28:25.090" v="1603" actId="165"/>
          <ac:grpSpMkLst>
            <pc:docMk/>
            <pc:sldMk cId="2193779124" sldId="317"/>
            <ac:grpSpMk id="49" creationId="{2F3C4371-F374-E04B-82B6-4B250480C15B}"/>
          </ac:grpSpMkLst>
        </pc:grpChg>
        <pc:grpChg chg="add mod">
          <ac:chgData name="#PARIS SIRIPATANA#" userId="db5f2e57-45ee-494a-8c2d-276a335204c5" providerId="ADAL" clId="{D0E37083-9540-4247-A3B3-9BE80AF89ED5}" dt="2022-11-04T07:32:34.368" v="1778" actId="1038"/>
          <ac:grpSpMkLst>
            <pc:docMk/>
            <pc:sldMk cId="2193779124" sldId="317"/>
            <ac:grpSpMk id="53" creationId="{996CC27B-FA93-DB43-8920-E0E75F459F4A}"/>
          </ac:grpSpMkLst>
        </pc:grpChg>
        <pc:grpChg chg="add mod">
          <ac:chgData name="#PARIS SIRIPATANA#" userId="db5f2e57-45ee-494a-8c2d-276a335204c5" providerId="ADAL" clId="{D0E37083-9540-4247-A3B3-9BE80AF89ED5}" dt="2022-11-04T07:32:03.931" v="1718" actId="1037"/>
          <ac:grpSpMkLst>
            <pc:docMk/>
            <pc:sldMk cId="2193779124" sldId="317"/>
            <ac:grpSpMk id="54" creationId="{41B3DDCE-4E0A-6445-9F95-95CECF8D9290}"/>
          </ac:grpSpMkLst>
        </pc:grpChg>
        <pc:grpChg chg="add mod">
          <ac:chgData name="#PARIS SIRIPATANA#" userId="db5f2e57-45ee-494a-8c2d-276a335204c5" providerId="ADAL" clId="{D0E37083-9540-4247-A3B3-9BE80AF89ED5}" dt="2022-11-04T07:32:34.368" v="1778" actId="1038"/>
          <ac:grpSpMkLst>
            <pc:docMk/>
            <pc:sldMk cId="2193779124" sldId="317"/>
            <ac:grpSpMk id="63" creationId="{060D2868-33C0-BD45-ABF7-0BDF552090EC}"/>
          </ac:grpSpMkLst>
        </pc:grpChg>
        <pc:cxnChg chg="add mod">
          <ac:chgData name="#PARIS SIRIPATANA#" userId="db5f2e57-45ee-494a-8c2d-276a335204c5" providerId="ADAL" clId="{D0E37083-9540-4247-A3B3-9BE80AF89ED5}" dt="2022-11-04T07:13:31.568" v="1305" actId="14100"/>
          <ac:cxnSpMkLst>
            <pc:docMk/>
            <pc:sldMk cId="2193779124" sldId="317"/>
            <ac:cxnSpMk id="17" creationId="{5F3F3EE4-3747-8E43-9B7E-6399ECABF2AD}"/>
          </ac:cxnSpMkLst>
        </pc:cxnChg>
        <pc:cxnChg chg="add mod">
          <ac:chgData name="#PARIS SIRIPATANA#" userId="db5f2e57-45ee-494a-8c2d-276a335204c5" providerId="ADAL" clId="{D0E37083-9540-4247-A3B3-9BE80AF89ED5}" dt="2022-11-04T07:27:10.135" v="1569" actId="14100"/>
          <ac:cxnSpMkLst>
            <pc:docMk/>
            <pc:sldMk cId="2193779124" sldId="317"/>
            <ac:cxnSpMk id="20" creationId="{DE904905-B1AF-E94C-B8C4-81CB687A9E03}"/>
          </ac:cxnSpMkLst>
        </pc:cxnChg>
        <pc:cxnChg chg="add del">
          <ac:chgData name="#PARIS SIRIPATANA#" userId="db5f2e57-45ee-494a-8c2d-276a335204c5" providerId="ADAL" clId="{D0E37083-9540-4247-A3B3-9BE80AF89ED5}" dt="2022-11-04T07:23:58.234" v="1446" actId="478"/>
          <ac:cxnSpMkLst>
            <pc:docMk/>
            <pc:sldMk cId="2193779124" sldId="317"/>
            <ac:cxnSpMk id="27" creationId="{11555B07-AAC0-A348-8207-E6DA73F66BC5}"/>
          </ac:cxnSpMkLst>
        </pc:cxnChg>
        <pc:cxnChg chg="add mod">
          <ac:chgData name="#PARIS SIRIPATANA#" userId="db5f2e57-45ee-494a-8c2d-276a335204c5" providerId="ADAL" clId="{D0E37083-9540-4247-A3B3-9BE80AF89ED5}" dt="2022-11-04T07:13:28.150" v="1304" actId="14100"/>
          <ac:cxnSpMkLst>
            <pc:docMk/>
            <pc:sldMk cId="2193779124" sldId="317"/>
            <ac:cxnSpMk id="28" creationId="{35487A09-9B65-764F-985C-C48FB90A873E}"/>
          </ac:cxnSpMkLst>
        </pc:cxnChg>
        <pc:cxnChg chg="add del mod">
          <ac:chgData name="#PARIS SIRIPATANA#" userId="db5f2e57-45ee-494a-8c2d-276a335204c5" providerId="ADAL" clId="{D0E37083-9540-4247-A3B3-9BE80AF89ED5}" dt="2022-11-04T07:13:35.110" v="1307"/>
          <ac:cxnSpMkLst>
            <pc:docMk/>
            <pc:sldMk cId="2193779124" sldId="317"/>
            <ac:cxnSpMk id="31" creationId="{D690DCE5-DC9A-6C40-8E26-44889B885E94}"/>
          </ac:cxnSpMkLst>
        </pc:cxnChg>
        <pc:cxnChg chg="add">
          <ac:chgData name="#PARIS SIRIPATANA#" userId="db5f2e57-45ee-494a-8c2d-276a335204c5" providerId="ADAL" clId="{D0E37083-9540-4247-A3B3-9BE80AF89ED5}" dt="2022-11-04T07:13:43.187" v="1308" actId="11529"/>
          <ac:cxnSpMkLst>
            <pc:docMk/>
            <pc:sldMk cId="2193779124" sldId="317"/>
            <ac:cxnSpMk id="33" creationId="{8BD0A79E-3B43-0149-ADC6-161FB93A1A4E}"/>
          </ac:cxnSpMkLst>
        </pc:cxnChg>
        <pc:cxnChg chg="add del mod">
          <ac:chgData name="#PARIS SIRIPATANA#" userId="db5f2e57-45ee-494a-8c2d-276a335204c5" providerId="ADAL" clId="{D0E37083-9540-4247-A3B3-9BE80AF89ED5}" dt="2022-11-04T07:13:47.300" v="1310" actId="478"/>
          <ac:cxnSpMkLst>
            <pc:docMk/>
            <pc:sldMk cId="2193779124" sldId="317"/>
            <ac:cxnSpMk id="34" creationId="{83CE5FBF-43A6-D04C-9C8D-80F17DC9AE37}"/>
          </ac:cxnSpMkLst>
        </pc:cxnChg>
        <pc:cxnChg chg="add mod">
          <ac:chgData name="#PARIS SIRIPATANA#" userId="db5f2e57-45ee-494a-8c2d-276a335204c5" providerId="ADAL" clId="{D0E37083-9540-4247-A3B3-9BE80AF89ED5}" dt="2022-11-04T07:32:40.786" v="1780" actId="1038"/>
          <ac:cxnSpMkLst>
            <pc:docMk/>
            <pc:sldMk cId="2193779124" sldId="317"/>
            <ac:cxnSpMk id="36" creationId="{33E76A63-10AA-8345-9689-D2DC2A77DF5B}"/>
          </ac:cxnSpMkLst>
        </pc:cxnChg>
        <pc:cxnChg chg="add mod">
          <ac:chgData name="#PARIS SIRIPATANA#" userId="db5f2e57-45ee-494a-8c2d-276a335204c5" providerId="ADAL" clId="{D0E37083-9540-4247-A3B3-9BE80AF89ED5}" dt="2022-11-04T07:27:27.942" v="1581" actId="1036"/>
          <ac:cxnSpMkLst>
            <pc:docMk/>
            <pc:sldMk cId="2193779124" sldId="317"/>
            <ac:cxnSpMk id="45" creationId="{5CE028F9-7568-C540-BF8D-FC22FADA6585}"/>
          </ac:cxnSpMkLst>
        </pc:cxnChg>
      </pc:sldChg>
      <pc:sldChg chg="modSp mod">
        <pc:chgData name="#PARIS SIRIPATANA#" userId="db5f2e57-45ee-494a-8c2d-276a335204c5" providerId="ADAL" clId="{D0E37083-9540-4247-A3B3-9BE80AF89ED5}" dt="2022-11-04T07:35:59.010" v="1800" actId="20577"/>
        <pc:sldMkLst>
          <pc:docMk/>
          <pc:sldMk cId="1933614913" sldId="319"/>
        </pc:sldMkLst>
        <pc:spChg chg="mod">
          <ac:chgData name="#PARIS SIRIPATANA#" userId="db5f2e57-45ee-494a-8c2d-276a335204c5" providerId="ADAL" clId="{D0E37083-9540-4247-A3B3-9BE80AF89ED5}" dt="2022-11-04T07:35:59.010" v="1800" actId="20577"/>
          <ac:spMkLst>
            <pc:docMk/>
            <pc:sldMk cId="1933614913" sldId="319"/>
            <ac:spMk id="9" creationId="{0822200F-C053-9072-3083-F64DE6F43B82}"/>
          </ac:spMkLst>
        </pc:spChg>
      </pc:sldChg>
      <pc:sldChg chg="addSp mod">
        <pc:chgData name="#PARIS SIRIPATANA#" userId="db5f2e57-45ee-494a-8c2d-276a335204c5" providerId="ADAL" clId="{D0E37083-9540-4247-A3B3-9BE80AF89ED5}" dt="2022-11-05T08:09:14.619" v="1856" actId="164"/>
        <pc:sldMkLst>
          <pc:docMk/>
          <pc:sldMk cId="1965440514" sldId="320"/>
        </pc:sldMkLst>
        <pc:grpChg chg="add">
          <ac:chgData name="#PARIS SIRIPATANA#" userId="db5f2e57-45ee-494a-8c2d-276a335204c5" providerId="ADAL" clId="{D0E37083-9540-4247-A3B3-9BE80AF89ED5}" dt="2022-11-05T08:09:14.619" v="1856" actId="164"/>
          <ac:grpSpMkLst>
            <pc:docMk/>
            <pc:sldMk cId="1965440514" sldId="320"/>
            <ac:grpSpMk id="2" creationId="{3902A0FA-BF97-704E-B6C4-FD0FBE0B1C32}"/>
          </ac:grpSpMkLst>
        </pc:grpChg>
      </pc:sldChg>
      <pc:sldChg chg="addSp del mod">
        <pc:chgData name="#PARIS SIRIPATANA#" userId="db5f2e57-45ee-494a-8c2d-276a335204c5" providerId="ADAL" clId="{D0E37083-9540-4247-A3B3-9BE80AF89ED5}" dt="2022-11-04T07:33:00.623" v="1783" actId="2696"/>
        <pc:sldMkLst>
          <pc:docMk/>
          <pc:sldMk cId="3717627082" sldId="345"/>
        </pc:sldMkLst>
        <pc:grpChg chg="add">
          <ac:chgData name="#PARIS SIRIPATANA#" userId="db5f2e57-45ee-494a-8c2d-276a335204c5" providerId="ADAL" clId="{D0E37083-9540-4247-A3B3-9BE80AF89ED5}" dt="2022-11-04T07:27:59.807" v="1585" actId="164"/>
          <ac:grpSpMkLst>
            <pc:docMk/>
            <pc:sldMk cId="3717627082" sldId="345"/>
            <ac:grpSpMk id="2" creationId="{4D966AD4-3EF8-5A44-AD4F-DB53C6F83FFC}"/>
          </ac:grpSpMkLst>
        </pc:grpChg>
      </pc:sldChg>
    </pc:docChg>
  </pc:docChgLst>
  <pc:docChgLst>
    <pc:chgData clId="Web-{5ECB21FF-621F-4BB7-84FA-10550C9AF4C0}"/>
    <pc:docChg chg="modSld">
      <pc:chgData name="" userId="" providerId="" clId="Web-{5ECB21FF-621F-4BB7-84FA-10550C9AF4C0}" dt="2022-11-03T06:32:00.149" v="3" actId="20577"/>
      <pc:docMkLst>
        <pc:docMk/>
      </pc:docMkLst>
      <pc:sldChg chg="modSp">
        <pc:chgData name="" userId="" providerId="" clId="Web-{5ECB21FF-621F-4BB7-84FA-10550C9AF4C0}" dt="2022-11-03T06:32:00.149" v="3" actId="20577"/>
        <pc:sldMkLst>
          <pc:docMk/>
          <pc:sldMk cId="0" sldId="258"/>
        </pc:sldMkLst>
        <pc:spChg chg="mod">
          <ac:chgData name="" userId="" providerId="" clId="Web-{5ECB21FF-621F-4BB7-84FA-10550C9AF4C0}" dt="2022-11-03T06:32:00.149" v="3" actId="20577"/>
          <ac:spMkLst>
            <pc:docMk/>
            <pc:sldMk cId="0" sldId="258"/>
            <ac:spMk id="1128" creationId="{00000000-0000-0000-0000-000000000000}"/>
          </ac:spMkLst>
        </pc:spChg>
      </pc:sldChg>
    </pc:docChg>
  </pc:docChgLst>
  <pc:docChgLst>
    <pc:chgData name="#JONATHAN THEN TIAN MENG#" userId="S::jthen001@e.ntu.edu.sg::2731c6b5-a20c-4481-bcdc-b336c3b6f9ac" providerId="AD" clId="Web-{2BBC9E21-50CC-4DA2-ACC4-577E04B52B5D}"/>
    <pc:docChg chg="modSld">
      <pc:chgData name="#JONATHAN THEN TIAN MENG#" userId="S::jthen001@e.ntu.edu.sg::2731c6b5-a20c-4481-bcdc-b336c3b6f9ac" providerId="AD" clId="Web-{2BBC9E21-50CC-4DA2-ACC4-577E04B52B5D}" dt="2022-11-03T07:59:26.586" v="143" actId="20577"/>
      <pc:docMkLst>
        <pc:docMk/>
      </pc:docMkLst>
      <pc:sldChg chg="delSp modSp">
        <pc:chgData name="#JONATHAN THEN TIAN MENG#" userId="S::jthen001@e.ntu.edu.sg::2731c6b5-a20c-4481-bcdc-b336c3b6f9ac" providerId="AD" clId="Web-{2BBC9E21-50CC-4DA2-ACC4-577E04B52B5D}" dt="2022-11-03T07:58:27.084" v="116" actId="14100"/>
        <pc:sldMkLst>
          <pc:docMk/>
          <pc:sldMk cId="0" sldId="258"/>
        </pc:sldMkLst>
        <pc:spChg chg="del">
          <ac:chgData name="#JONATHAN THEN TIAN MENG#" userId="S::jthen001@e.ntu.edu.sg::2731c6b5-a20c-4481-bcdc-b336c3b6f9ac" providerId="AD" clId="Web-{2BBC9E21-50CC-4DA2-ACC4-577E04B52B5D}" dt="2022-11-03T07:51:55.434" v="16"/>
          <ac:spMkLst>
            <pc:docMk/>
            <pc:sldMk cId="0" sldId="258"/>
            <ac:spMk id="11" creationId="{0971DC38-A6F7-F9D9-F3E2-D3C72E7403D7}"/>
          </ac:spMkLst>
        </pc:spChg>
        <pc:spChg chg="mod">
          <ac:chgData name="#JONATHAN THEN TIAN MENG#" userId="S::jthen001@e.ntu.edu.sg::2731c6b5-a20c-4481-bcdc-b336c3b6f9ac" providerId="AD" clId="Web-{2BBC9E21-50CC-4DA2-ACC4-577E04B52B5D}" dt="2022-11-03T07:56:20.159" v="80" actId="20577"/>
          <ac:spMkLst>
            <pc:docMk/>
            <pc:sldMk cId="0" sldId="258"/>
            <ac:spMk id="1119" creationId="{00000000-0000-0000-0000-000000000000}"/>
          </ac:spMkLst>
        </pc:spChg>
        <pc:spChg chg="mod">
          <ac:chgData name="#JONATHAN THEN TIAN MENG#" userId="S::jthen001@e.ntu.edu.sg::2731c6b5-a20c-4481-bcdc-b336c3b6f9ac" providerId="AD" clId="Web-{2BBC9E21-50CC-4DA2-ACC4-577E04B52B5D}" dt="2022-11-03T07:56:16.269" v="79" actId="20577"/>
          <ac:spMkLst>
            <pc:docMk/>
            <pc:sldMk cId="0" sldId="258"/>
            <ac:spMk id="1122" creationId="{00000000-0000-0000-0000-000000000000}"/>
          </ac:spMkLst>
        </pc:spChg>
        <pc:spChg chg="mod">
          <ac:chgData name="#JONATHAN THEN TIAN MENG#" userId="S::jthen001@e.ntu.edu.sg::2731c6b5-a20c-4481-bcdc-b336c3b6f9ac" providerId="AD" clId="Web-{2BBC9E21-50CC-4DA2-ACC4-577E04B52B5D}" dt="2022-11-03T07:58:27.084" v="116" actId="14100"/>
          <ac:spMkLst>
            <pc:docMk/>
            <pc:sldMk cId="0" sldId="258"/>
            <ac:spMk id="1125" creationId="{00000000-0000-0000-0000-000000000000}"/>
          </ac:spMkLst>
        </pc:spChg>
        <pc:spChg chg="mod">
          <ac:chgData name="#JONATHAN THEN TIAN MENG#" userId="S::jthen001@e.ntu.edu.sg::2731c6b5-a20c-4481-bcdc-b336c3b6f9ac" providerId="AD" clId="Web-{2BBC9E21-50CC-4DA2-ACC4-577E04B52B5D}" dt="2022-11-03T07:52:35.935" v="23" actId="1076"/>
          <ac:spMkLst>
            <pc:docMk/>
            <pc:sldMk cId="0" sldId="258"/>
            <ac:spMk id="1134" creationId="{00000000-0000-0000-0000-000000000000}"/>
          </ac:spMkLst>
        </pc:spChg>
      </pc:sldChg>
      <pc:sldChg chg="modSp">
        <pc:chgData name="#JONATHAN THEN TIAN MENG#" userId="S::jthen001@e.ntu.edu.sg::2731c6b5-a20c-4481-bcdc-b336c3b6f9ac" providerId="AD" clId="Web-{2BBC9E21-50CC-4DA2-ACC4-577E04B52B5D}" dt="2022-11-03T07:57:30.489" v="102" actId="1076"/>
        <pc:sldMkLst>
          <pc:docMk/>
          <pc:sldMk cId="0" sldId="259"/>
        </pc:sldMkLst>
        <pc:spChg chg="mod">
          <ac:chgData name="#JONATHAN THEN TIAN MENG#" userId="S::jthen001@e.ntu.edu.sg::2731c6b5-a20c-4481-bcdc-b336c3b6f9ac" providerId="AD" clId="Web-{2BBC9E21-50CC-4DA2-ACC4-577E04B52B5D}" dt="2022-11-03T07:57:30.489" v="102" actId="1076"/>
          <ac:spMkLst>
            <pc:docMk/>
            <pc:sldMk cId="0" sldId="259"/>
            <ac:spMk id="1234" creationId="{00000000-0000-0000-0000-000000000000}"/>
          </ac:spMkLst>
        </pc:spChg>
      </pc:sldChg>
      <pc:sldChg chg="modSp">
        <pc:chgData name="#JONATHAN THEN TIAN MENG#" userId="S::jthen001@e.ntu.edu.sg::2731c6b5-a20c-4481-bcdc-b336c3b6f9ac" providerId="AD" clId="Web-{2BBC9E21-50CC-4DA2-ACC4-577E04B52B5D}" dt="2022-11-03T07:57:05.536" v="99" actId="20577"/>
        <pc:sldMkLst>
          <pc:docMk/>
          <pc:sldMk cId="0" sldId="269"/>
        </pc:sldMkLst>
        <pc:spChg chg="mod">
          <ac:chgData name="#JONATHAN THEN TIAN MENG#" userId="S::jthen001@e.ntu.edu.sg::2731c6b5-a20c-4481-bcdc-b336c3b6f9ac" providerId="AD" clId="Web-{2BBC9E21-50CC-4DA2-ACC4-577E04B52B5D}" dt="2022-11-03T07:57:05.536" v="99" actId="20577"/>
          <ac:spMkLst>
            <pc:docMk/>
            <pc:sldMk cId="0" sldId="269"/>
            <ac:spMk id="1776" creationId="{00000000-0000-0000-0000-000000000000}"/>
          </ac:spMkLst>
        </pc:spChg>
      </pc:sldChg>
      <pc:sldChg chg="modSp">
        <pc:chgData name="#JONATHAN THEN TIAN MENG#" userId="S::jthen001@e.ntu.edu.sg::2731c6b5-a20c-4481-bcdc-b336c3b6f9ac" providerId="AD" clId="Web-{2BBC9E21-50CC-4DA2-ACC4-577E04B52B5D}" dt="2022-11-03T07:59:14.836" v="140" actId="20577"/>
        <pc:sldMkLst>
          <pc:docMk/>
          <pc:sldMk cId="0" sldId="276"/>
        </pc:sldMkLst>
        <pc:spChg chg="mod">
          <ac:chgData name="#JONATHAN THEN TIAN MENG#" userId="S::jthen001@e.ntu.edu.sg::2731c6b5-a20c-4481-bcdc-b336c3b6f9ac" providerId="AD" clId="Web-{2BBC9E21-50CC-4DA2-ACC4-577E04B52B5D}" dt="2022-11-03T07:59:14.836" v="140" actId="20577"/>
          <ac:spMkLst>
            <pc:docMk/>
            <pc:sldMk cId="0" sldId="276"/>
            <ac:spMk id="2250" creationId="{00000000-0000-0000-0000-000000000000}"/>
          </ac:spMkLst>
        </pc:spChg>
      </pc:sldChg>
      <pc:sldChg chg="modSp">
        <pc:chgData name="#JONATHAN THEN TIAN MENG#" userId="S::jthen001@e.ntu.edu.sg::2731c6b5-a20c-4481-bcdc-b336c3b6f9ac" providerId="AD" clId="Web-{2BBC9E21-50CC-4DA2-ACC4-577E04B52B5D}" dt="2022-11-03T07:59:26.586" v="143" actId="20577"/>
        <pc:sldMkLst>
          <pc:docMk/>
          <pc:sldMk cId="0" sldId="283"/>
        </pc:sldMkLst>
        <pc:spChg chg="mod">
          <ac:chgData name="#JONATHAN THEN TIAN MENG#" userId="S::jthen001@e.ntu.edu.sg::2731c6b5-a20c-4481-bcdc-b336c3b6f9ac" providerId="AD" clId="Web-{2BBC9E21-50CC-4DA2-ACC4-577E04B52B5D}" dt="2022-11-03T07:59:26.586" v="143" actId="20577"/>
          <ac:spMkLst>
            <pc:docMk/>
            <pc:sldMk cId="0" sldId="283"/>
            <ac:spMk id="2822" creationId="{00000000-0000-0000-0000-000000000000}"/>
          </ac:spMkLst>
        </pc:spChg>
      </pc:sldChg>
      <pc:sldChg chg="modSp">
        <pc:chgData name="#JONATHAN THEN TIAN MENG#" userId="S::jthen001@e.ntu.edu.sg::2731c6b5-a20c-4481-bcdc-b336c3b6f9ac" providerId="AD" clId="Web-{2BBC9E21-50CC-4DA2-ACC4-577E04B52B5D}" dt="2022-11-03T07:53:17.202" v="33" actId="14100"/>
        <pc:sldMkLst>
          <pc:docMk/>
          <pc:sldMk cId="0" sldId="291"/>
        </pc:sldMkLst>
        <pc:spChg chg="mod">
          <ac:chgData name="#JONATHAN THEN TIAN MENG#" userId="S::jthen001@e.ntu.edu.sg::2731c6b5-a20c-4481-bcdc-b336c3b6f9ac" providerId="AD" clId="Web-{2BBC9E21-50CC-4DA2-ACC4-577E04B52B5D}" dt="2022-11-03T07:53:17.202" v="33" actId="14100"/>
          <ac:spMkLst>
            <pc:docMk/>
            <pc:sldMk cId="0" sldId="291"/>
            <ac:spMk id="3377" creationId="{00000000-0000-0000-0000-000000000000}"/>
          </ac:spMkLst>
        </pc:spChg>
      </pc:sldChg>
    </pc:docChg>
  </pc:docChgLst>
  <pc:docChgLst>
    <pc:chgData name="#KU CHIN-CHEN#" userId="S::cku001@e.ntu.edu.sg::ea14fb69-24cd-44a0-b8b4-8a16f97c4f6f" providerId="AD" clId="Web-{E25AB1CD-F780-4F87-86C9-02D974A597E0}"/>
    <pc:docChg chg="modSld">
      <pc:chgData name="#KU CHIN-CHEN#" userId="S::cku001@e.ntu.edu.sg::ea14fb69-24cd-44a0-b8b4-8a16f97c4f6f" providerId="AD" clId="Web-{E25AB1CD-F780-4F87-86C9-02D974A597E0}" dt="2022-11-04T08:37:54.704" v="265" actId="1076"/>
      <pc:docMkLst>
        <pc:docMk/>
      </pc:docMkLst>
      <pc:sldChg chg="modSp">
        <pc:chgData name="#KU CHIN-CHEN#" userId="S::cku001@e.ntu.edu.sg::ea14fb69-24cd-44a0-b8b4-8a16f97c4f6f" providerId="AD" clId="Web-{E25AB1CD-F780-4F87-86C9-02D974A597E0}" dt="2022-11-04T07:44:23.071" v="192" actId="1076"/>
        <pc:sldMkLst>
          <pc:docMk/>
          <pc:sldMk cId="0" sldId="258"/>
        </pc:sldMkLst>
        <pc:spChg chg="mod">
          <ac:chgData name="#KU CHIN-CHEN#" userId="S::cku001@e.ntu.edu.sg::ea14fb69-24cd-44a0-b8b4-8a16f97c4f6f" providerId="AD" clId="Web-{E25AB1CD-F780-4F87-86C9-02D974A597E0}" dt="2022-11-04T07:44:23.071" v="192" actId="1076"/>
          <ac:spMkLst>
            <pc:docMk/>
            <pc:sldMk cId="0" sldId="258"/>
            <ac:spMk id="1134" creationId="{00000000-0000-0000-0000-000000000000}"/>
          </ac:spMkLst>
        </pc:spChg>
      </pc:sldChg>
      <pc:sldChg chg="modSp">
        <pc:chgData name="#KU CHIN-CHEN#" userId="S::cku001@e.ntu.edu.sg::ea14fb69-24cd-44a0-b8b4-8a16f97c4f6f" providerId="AD" clId="Web-{E25AB1CD-F780-4F87-86C9-02D974A597E0}" dt="2022-11-04T07:44:57.041" v="195" actId="20577"/>
        <pc:sldMkLst>
          <pc:docMk/>
          <pc:sldMk cId="0" sldId="288"/>
        </pc:sldMkLst>
        <pc:spChg chg="mod">
          <ac:chgData name="#KU CHIN-CHEN#" userId="S::cku001@e.ntu.edu.sg::ea14fb69-24cd-44a0-b8b4-8a16f97c4f6f" providerId="AD" clId="Web-{E25AB1CD-F780-4F87-86C9-02D974A597E0}" dt="2022-11-04T07:44:57.041" v="195" actId="20577"/>
          <ac:spMkLst>
            <pc:docMk/>
            <pc:sldMk cId="0" sldId="288"/>
            <ac:spMk id="3206" creationId="{00000000-0000-0000-0000-000000000000}"/>
          </ac:spMkLst>
        </pc:spChg>
      </pc:sldChg>
      <pc:sldChg chg="modSp">
        <pc:chgData name="#KU CHIN-CHEN#" userId="S::cku001@e.ntu.edu.sg::ea14fb69-24cd-44a0-b8b4-8a16f97c4f6f" providerId="AD" clId="Web-{E25AB1CD-F780-4F87-86C9-02D974A597E0}" dt="2022-11-04T07:44:51.587" v="193" actId="20577"/>
        <pc:sldMkLst>
          <pc:docMk/>
          <pc:sldMk cId="0" sldId="291"/>
        </pc:sldMkLst>
        <pc:spChg chg="mod">
          <ac:chgData name="#KU CHIN-CHEN#" userId="S::cku001@e.ntu.edu.sg::ea14fb69-24cd-44a0-b8b4-8a16f97c4f6f" providerId="AD" clId="Web-{E25AB1CD-F780-4F87-86C9-02D974A597E0}" dt="2022-11-04T07:44:51.587" v="193" actId="20577"/>
          <ac:spMkLst>
            <pc:docMk/>
            <pc:sldMk cId="0" sldId="291"/>
            <ac:spMk id="3378" creationId="{00000000-0000-0000-0000-000000000000}"/>
          </ac:spMkLst>
        </pc:spChg>
      </pc:sldChg>
      <pc:sldChg chg="modSp">
        <pc:chgData name="#KU CHIN-CHEN#" userId="S::cku001@e.ntu.edu.sg::ea14fb69-24cd-44a0-b8b4-8a16f97c4f6f" providerId="AD" clId="Web-{E25AB1CD-F780-4F87-86C9-02D974A597E0}" dt="2022-11-04T07:47:34.717" v="221" actId="20577"/>
        <pc:sldMkLst>
          <pc:docMk/>
          <pc:sldMk cId="0" sldId="294"/>
        </pc:sldMkLst>
        <pc:spChg chg="mod">
          <ac:chgData name="#KU CHIN-CHEN#" userId="S::cku001@e.ntu.edu.sg::ea14fb69-24cd-44a0-b8b4-8a16f97c4f6f" providerId="AD" clId="Web-{E25AB1CD-F780-4F87-86C9-02D974A597E0}" dt="2022-11-04T07:46:26.871" v="198" actId="1076"/>
          <ac:spMkLst>
            <pc:docMk/>
            <pc:sldMk cId="0" sldId="294"/>
            <ac:spMk id="3572" creationId="{00000000-0000-0000-0000-000000000000}"/>
          </ac:spMkLst>
        </pc:spChg>
        <pc:spChg chg="mod">
          <ac:chgData name="#KU CHIN-CHEN#" userId="S::cku001@e.ntu.edu.sg::ea14fb69-24cd-44a0-b8b4-8a16f97c4f6f" providerId="AD" clId="Web-{E25AB1CD-F780-4F87-86C9-02D974A597E0}" dt="2022-11-04T07:47:34.717" v="221" actId="20577"/>
          <ac:spMkLst>
            <pc:docMk/>
            <pc:sldMk cId="0" sldId="294"/>
            <ac:spMk id="3573" creationId="{00000000-0000-0000-0000-000000000000}"/>
          </ac:spMkLst>
        </pc:spChg>
      </pc:sldChg>
      <pc:sldChg chg="modSp">
        <pc:chgData name="#KU CHIN-CHEN#" userId="S::cku001@e.ntu.edu.sg::ea14fb69-24cd-44a0-b8b4-8a16f97c4f6f" providerId="AD" clId="Web-{E25AB1CD-F780-4F87-86C9-02D974A597E0}" dt="2022-11-04T08:14:02.243" v="223" actId="20577"/>
        <pc:sldMkLst>
          <pc:docMk/>
          <pc:sldMk cId="2755964376" sldId="307"/>
        </pc:sldMkLst>
        <pc:spChg chg="mod">
          <ac:chgData name="#KU CHIN-CHEN#" userId="S::cku001@e.ntu.edu.sg::ea14fb69-24cd-44a0-b8b4-8a16f97c4f6f" providerId="AD" clId="Web-{E25AB1CD-F780-4F87-86C9-02D974A597E0}" dt="2022-11-04T08:14:02.243" v="223" actId="20577"/>
          <ac:spMkLst>
            <pc:docMk/>
            <pc:sldMk cId="2755964376" sldId="307"/>
            <ac:spMk id="8" creationId="{19BFCCBF-4E21-6500-A8E6-2511D5C096F1}"/>
          </ac:spMkLst>
        </pc:spChg>
      </pc:sldChg>
      <pc:sldChg chg="addSp modSp">
        <pc:chgData name="#KU CHIN-CHEN#" userId="S::cku001@e.ntu.edu.sg::ea14fb69-24cd-44a0-b8b4-8a16f97c4f6f" providerId="AD" clId="Web-{E25AB1CD-F780-4F87-86C9-02D974A597E0}" dt="2022-11-04T08:37:54.704" v="265" actId="1076"/>
        <pc:sldMkLst>
          <pc:docMk/>
          <pc:sldMk cId="4293559756" sldId="357"/>
        </pc:sldMkLst>
        <pc:spChg chg="add mod">
          <ac:chgData name="#KU CHIN-CHEN#" userId="S::cku001@e.ntu.edu.sg::ea14fb69-24cd-44a0-b8b4-8a16f97c4f6f" providerId="AD" clId="Web-{E25AB1CD-F780-4F87-86C9-02D974A597E0}" dt="2022-11-04T08:37:54.704" v="265" actId="1076"/>
          <ac:spMkLst>
            <pc:docMk/>
            <pc:sldMk cId="4293559756" sldId="357"/>
            <ac:spMk id="2" creationId="{027002B1-E072-ECBB-4914-1CE02654743F}"/>
          </ac:spMkLst>
        </pc:spChg>
        <pc:picChg chg="mod">
          <ac:chgData name="#KU CHIN-CHEN#" userId="S::cku001@e.ntu.edu.sg::ea14fb69-24cd-44a0-b8b4-8a16f97c4f6f" providerId="AD" clId="Web-{E25AB1CD-F780-4F87-86C9-02D974A597E0}" dt="2022-11-04T08:35:01.355" v="224" actId="1076"/>
          <ac:picMkLst>
            <pc:docMk/>
            <pc:sldMk cId="4293559756" sldId="357"/>
            <ac:picMk id="8" creationId="{E26F3E0D-107C-12FD-27A5-C5A7C2A0047E}"/>
          </ac:picMkLst>
        </pc:picChg>
      </pc:sldChg>
      <pc:sldChg chg="modSp">
        <pc:chgData name="#KU CHIN-CHEN#" userId="S::cku001@e.ntu.edu.sg::ea14fb69-24cd-44a0-b8b4-8a16f97c4f6f" providerId="AD" clId="Web-{E25AB1CD-F780-4F87-86C9-02D974A597E0}" dt="2022-11-04T07:11:00.299" v="58" actId="1076"/>
        <pc:sldMkLst>
          <pc:docMk/>
          <pc:sldMk cId="2781612436" sldId="358"/>
        </pc:sldMkLst>
        <pc:graphicFrameChg chg="mod modGraphic">
          <ac:chgData name="#KU CHIN-CHEN#" userId="S::cku001@e.ntu.edu.sg::ea14fb69-24cd-44a0-b8b4-8a16f97c4f6f" providerId="AD" clId="Web-{E25AB1CD-F780-4F87-86C9-02D974A597E0}" dt="2022-11-04T07:11:00.299" v="58" actId="1076"/>
          <ac:graphicFrameMkLst>
            <pc:docMk/>
            <pc:sldMk cId="2781612436" sldId="358"/>
            <ac:graphicFrameMk id="3567" creationId="{00000000-0000-0000-0000-000000000000}"/>
          </ac:graphicFrameMkLst>
        </pc:graphicFrameChg>
      </pc:sldChg>
    </pc:docChg>
  </pc:docChgLst>
  <pc:docChgLst>
    <pc:chgData name="#TANG SHIWEI#" userId="S::stang024@e.ntu.edu.sg::421e4ece-ea05-4e43-ab71-2566a66c3a0f" providerId="AD" clId="Web-{F9D6CB9D-B0FF-4CC9-AD57-C30016D3267D}"/>
    <pc:docChg chg="modSld sldOrd">
      <pc:chgData name="#TANG SHIWEI#" userId="S::stang024@e.ntu.edu.sg::421e4ece-ea05-4e43-ab71-2566a66c3a0f" providerId="AD" clId="Web-{F9D6CB9D-B0FF-4CC9-AD57-C30016D3267D}" dt="2022-11-04T12:43:30.507" v="2"/>
      <pc:docMkLst>
        <pc:docMk/>
      </pc:docMkLst>
      <pc:sldChg chg="ord">
        <pc:chgData name="#TANG SHIWEI#" userId="S::stang024@e.ntu.edu.sg::421e4ece-ea05-4e43-ab71-2566a66c3a0f" providerId="AD" clId="Web-{F9D6CB9D-B0FF-4CC9-AD57-C30016D3267D}" dt="2022-11-04T12:43:30.507" v="2"/>
        <pc:sldMkLst>
          <pc:docMk/>
          <pc:sldMk cId="1009641360" sldId="316"/>
        </pc:sldMkLst>
      </pc:sldChg>
      <pc:sldChg chg="modSp">
        <pc:chgData name="#TANG SHIWEI#" userId="S::stang024@e.ntu.edu.sg::421e4ece-ea05-4e43-ab71-2566a66c3a0f" providerId="AD" clId="Web-{F9D6CB9D-B0FF-4CC9-AD57-C30016D3267D}" dt="2022-11-04T12:35:19.292" v="1" actId="1076"/>
        <pc:sldMkLst>
          <pc:docMk/>
          <pc:sldMk cId="3431445623" sldId="323"/>
        </pc:sldMkLst>
        <pc:picChg chg="mod">
          <ac:chgData name="#TANG SHIWEI#" userId="S::stang024@e.ntu.edu.sg::421e4ece-ea05-4e43-ab71-2566a66c3a0f" providerId="AD" clId="Web-{F9D6CB9D-B0FF-4CC9-AD57-C30016D3267D}" dt="2022-11-04T12:35:19.292" v="1" actId="1076"/>
          <ac:picMkLst>
            <pc:docMk/>
            <pc:sldMk cId="3431445623" sldId="323"/>
            <ac:picMk id="35" creationId="{82E5A3B3-ACA8-DBC2-85F7-56D8A8401300}"/>
          </ac:picMkLst>
        </pc:picChg>
      </pc:sldChg>
    </pc:docChg>
  </pc:docChgLst>
  <pc:docChgLst>
    <pc:chgData name="#TANG SHIWEI#" userId="S::stang024@e.ntu.edu.sg::421e4ece-ea05-4e43-ab71-2566a66c3a0f" providerId="AD" clId="Web-{2F0C41A1-0B43-49AD-90F2-A9CE4F7CFF10}"/>
    <pc:docChg chg="delSld modSld">
      <pc:chgData name="#TANG SHIWEI#" userId="S::stang024@e.ntu.edu.sg::421e4ece-ea05-4e43-ab71-2566a66c3a0f" providerId="AD" clId="Web-{2F0C41A1-0B43-49AD-90F2-A9CE4F7CFF10}" dt="2022-11-04T11:02:19.025" v="55" actId="14100"/>
      <pc:docMkLst>
        <pc:docMk/>
      </pc:docMkLst>
      <pc:sldChg chg="modSp">
        <pc:chgData name="#TANG SHIWEI#" userId="S::stang024@e.ntu.edu.sg::421e4ece-ea05-4e43-ab71-2566a66c3a0f" providerId="AD" clId="Web-{2F0C41A1-0B43-49AD-90F2-A9CE4F7CFF10}" dt="2022-11-04T09:48:23.616" v="15" actId="20577"/>
        <pc:sldMkLst>
          <pc:docMk/>
          <pc:sldMk cId="3805463639" sldId="309"/>
        </pc:sldMkLst>
        <pc:spChg chg="mod">
          <ac:chgData name="#TANG SHIWEI#" userId="S::stang024@e.ntu.edu.sg::421e4ece-ea05-4e43-ab71-2566a66c3a0f" providerId="AD" clId="Web-{2F0C41A1-0B43-49AD-90F2-A9CE4F7CFF10}" dt="2022-11-04T09:39:01.073" v="1" actId="20577"/>
          <ac:spMkLst>
            <pc:docMk/>
            <pc:sldMk cId="3805463639" sldId="309"/>
            <ac:spMk id="14" creationId="{4D9FA1A1-D756-8B6A-F3DB-13A1797CEB8B}"/>
          </ac:spMkLst>
        </pc:spChg>
        <pc:spChg chg="mod">
          <ac:chgData name="#TANG SHIWEI#" userId="S::stang024@e.ntu.edu.sg::421e4ece-ea05-4e43-ab71-2566a66c3a0f" providerId="AD" clId="Web-{2F0C41A1-0B43-49AD-90F2-A9CE4F7CFF10}" dt="2022-11-04T09:47:13.381" v="6" actId="20577"/>
          <ac:spMkLst>
            <pc:docMk/>
            <pc:sldMk cId="3805463639" sldId="309"/>
            <ac:spMk id="17" creationId="{794A0A97-A5B2-BA7B-577F-722CA516C696}"/>
          </ac:spMkLst>
        </pc:spChg>
        <pc:spChg chg="mod">
          <ac:chgData name="#TANG SHIWEI#" userId="S::stang024@e.ntu.edu.sg::421e4ece-ea05-4e43-ab71-2566a66c3a0f" providerId="AD" clId="Web-{2F0C41A1-0B43-49AD-90F2-A9CE4F7CFF10}" dt="2022-11-04T09:48:23.616" v="15" actId="20577"/>
          <ac:spMkLst>
            <pc:docMk/>
            <pc:sldMk cId="3805463639" sldId="309"/>
            <ac:spMk id="29" creationId="{B7B004F0-1A06-F061-D851-0202F7FC5218}"/>
          </ac:spMkLst>
        </pc:spChg>
      </pc:sldChg>
      <pc:sldChg chg="del">
        <pc:chgData name="#TANG SHIWEI#" userId="S::stang024@e.ntu.edu.sg::421e4ece-ea05-4e43-ab71-2566a66c3a0f" providerId="AD" clId="Web-{2F0C41A1-0B43-49AD-90F2-A9CE4F7CFF10}" dt="2022-11-04T10:15:48.252" v="38"/>
        <pc:sldMkLst>
          <pc:docMk/>
          <pc:sldMk cId="160360322" sldId="322"/>
        </pc:sldMkLst>
      </pc:sldChg>
      <pc:sldChg chg="addSp delSp modSp">
        <pc:chgData name="#TANG SHIWEI#" userId="S::stang024@e.ntu.edu.sg::421e4ece-ea05-4e43-ab71-2566a66c3a0f" providerId="AD" clId="Web-{2F0C41A1-0B43-49AD-90F2-A9CE4F7CFF10}" dt="2022-11-04T11:02:19.025" v="55" actId="14100"/>
        <pc:sldMkLst>
          <pc:docMk/>
          <pc:sldMk cId="3431445623" sldId="323"/>
        </pc:sldMkLst>
        <pc:graphicFrameChg chg="add mod modGraphic">
          <ac:chgData name="#TANG SHIWEI#" userId="S::stang024@e.ntu.edu.sg::421e4ece-ea05-4e43-ab71-2566a66c3a0f" providerId="AD" clId="Web-{2F0C41A1-0B43-49AD-90F2-A9CE4F7CFF10}" dt="2022-11-04T10:14:27.844" v="37" actId="1076"/>
          <ac:graphicFrameMkLst>
            <pc:docMk/>
            <pc:sldMk cId="3431445623" sldId="323"/>
            <ac:graphicFrameMk id="7" creationId="{DD228043-40ED-5153-9C26-EF1DAC1F4124}"/>
          </ac:graphicFrameMkLst>
        </pc:graphicFrameChg>
        <pc:picChg chg="add mod">
          <ac:chgData name="#TANG SHIWEI#" userId="S::stang024@e.ntu.edu.sg::421e4ece-ea05-4e43-ab71-2566a66c3a0f" providerId="AD" clId="Web-{2F0C41A1-0B43-49AD-90F2-A9CE4F7CFF10}" dt="2022-11-04T11:02:19.025" v="55" actId="14100"/>
          <ac:picMkLst>
            <pc:docMk/>
            <pc:sldMk cId="3431445623" sldId="323"/>
            <ac:picMk id="2" creationId="{299EBD53-6E16-A153-DCA0-E6268B40E57C}"/>
          </ac:picMkLst>
        </pc:picChg>
        <pc:picChg chg="add mod">
          <ac:chgData name="#TANG SHIWEI#" userId="S::stang024@e.ntu.edu.sg::421e4ece-ea05-4e43-ab71-2566a66c3a0f" providerId="AD" clId="Web-{2F0C41A1-0B43-49AD-90F2-A9CE4F7CFF10}" dt="2022-11-04T10:16:00.377" v="42" actId="1076"/>
          <ac:picMkLst>
            <pc:docMk/>
            <pc:sldMk cId="3431445623" sldId="323"/>
            <ac:picMk id="3" creationId="{C1900628-B6D7-B879-DB2F-F29272846B07}"/>
          </ac:picMkLst>
        </pc:picChg>
        <pc:picChg chg="add del">
          <ac:chgData name="#TANG SHIWEI#" userId="S::stang024@e.ntu.edu.sg::421e4ece-ea05-4e43-ab71-2566a66c3a0f" providerId="AD" clId="Web-{2F0C41A1-0B43-49AD-90F2-A9CE4F7CFF10}" dt="2022-11-04T10:12:32.342" v="25"/>
          <ac:picMkLst>
            <pc:docMk/>
            <pc:sldMk cId="3431445623" sldId="323"/>
            <ac:picMk id="5" creationId="{59E3FC86-E1FB-6C89-8F0D-B67D3094C363}"/>
          </ac:picMkLst>
        </pc:picChg>
        <pc:picChg chg="mod">
          <ac:chgData name="#TANG SHIWEI#" userId="S::stang024@e.ntu.edu.sg::421e4ece-ea05-4e43-ab71-2566a66c3a0f" providerId="AD" clId="Web-{2F0C41A1-0B43-49AD-90F2-A9CE4F7CFF10}" dt="2022-11-04T10:15:57.361" v="41" actId="1076"/>
          <ac:picMkLst>
            <pc:docMk/>
            <pc:sldMk cId="3431445623" sldId="323"/>
            <ac:picMk id="31" creationId="{7F857646-677E-932D-E099-8C558BDE0B4C}"/>
          </ac:picMkLst>
        </pc:picChg>
        <pc:picChg chg="mod">
          <ac:chgData name="#TANG SHIWEI#" userId="S::stang024@e.ntu.edu.sg::421e4ece-ea05-4e43-ab71-2566a66c3a0f" providerId="AD" clId="Web-{2F0C41A1-0B43-49AD-90F2-A9CE4F7CFF10}" dt="2022-11-04T11:02:10.572" v="52" actId="1076"/>
          <ac:picMkLst>
            <pc:docMk/>
            <pc:sldMk cId="3431445623" sldId="323"/>
            <ac:picMk id="35" creationId="{82E5A3B3-ACA8-DBC2-85F7-56D8A8401300}"/>
          </ac:picMkLst>
        </pc:picChg>
        <pc:picChg chg="del">
          <ac:chgData name="#TANG SHIWEI#" userId="S::stang024@e.ntu.edu.sg::421e4ece-ea05-4e43-ab71-2566a66c3a0f" providerId="AD" clId="Web-{2F0C41A1-0B43-49AD-90F2-A9CE4F7CFF10}" dt="2022-11-04T10:12:01.638" v="16"/>
          <ac:picMkLst>
            <pc:docMk/>
            <pc:sldMk cId="3431445623" sldId="323"/>
            <ac:picMk id="37" creationId="{A020E3F8-800B-0599-3DBF-E219A17FFE60}"/>
          </ac:picMkLst>
        </pc:picChg>
      </pc:sldChg>
      <pc:sldChg chg="modSp">
        <pc:chgData name="#TANG SHIWEI#" userId="S::stang024@e.ntu.edu.sg::421e4ece-ea05-4e43-ab71-2566a66c3a0f" providerId="AD" clId="Web-{2F0C41A1-0B43-49AD-90F2-A9CE4F7CFF10}" dt="2022-11-04T10:19:55.210" v="51" actId="20577"/>
        <pc:sldMkLst>
          <pc:docMk/>
          <pc:sldMk cId="3219517080" sldId="324"/>
        </pc:sldMkLst>
        <pc:spChg chg="mod">
          <ac:chgData name="#TANG SHIWEI#" userId="S::stang024@e.ntu.edu.sg::421e4ece-ea05-4e43-ab71-2566a66c3a0f" providerId="AD" clId="Web-{2F0C41A1-0B43-49AD-90F2-A9CE4F7CFF10}" dt="2022-11-04T10:19:55.210" v="51" actId="20577"/>
          <ac:spMkLst>
            <pc:docMk/>
            <pc:sldMk cId="3219517080" sldId="324"/>
            <ac:spMk id="17" creationId="{9DDBF9C2-8CD1-B89F-BC05-C03A918D9A6F}"/>
          </ac:spMkLst>
        </pc:spChg>
      </pc:sldChg>
    </pc:docChg>
  </pc:docChgLst>
  <pc:docChgLst>
    <pc:chgData clId="Web-{40708F9E-C221-8739-8207-B4E76AC33C0B}"/>
    <pc:docChg chg="modSld">
      <pc:chgData name="" userId="" providerId="" clId="Web-{40708F9E-C221-8739-8207-B4E76AC33C0B}" dt="2022-11-04T07:22:28.967" v="1" actId="1076"/>
      <pc:docMkLst>
        <pc:docMk/>
      </pc:docMkLst>
      <pc:sldChg chg="modSp">
        <pc:chgData name="" userId="" providerId="" clId="Web-{40708F9E-C221-8739-8207-B4E76AC33C0B}" dt="2022-11-04T07:22:28.967" v="1" actId="1076"/>
        <pc:sldMkLst>
          <pc:docMk/>
          <pc:sldMk cId="0" sldId="256"/>
        </pc:sldMkLst>
        <pc:spChg chg="mod">
          <ac:chgData name="" userId="" providerId="" clId="Web-{40708F9E-C221-8739-8207-B4E76AC33C0B}" dt="2022-11-04T07:22:28.967" v="1" actId="1076"/>
          <ac:spMkLst>
            <pc:docMk/>
            <pc:sldMk cId="0" sldId="256"/>
            <ac:spMk id="4" creationId="{618F1052-B795-0A66-BBF4-F9B437AD9EE8}"/>
          </ac:spMkLst>
        </pc:spChg>
      </pc:sldChg>
    </pc:docChg>
  </pc:docChgLst>
  <pc:docChgLst>
    <pc:chgData name="#JONATHAN THEN TIAN MENG#" userId="S::jthen001@e.ntu.edu.sg::2731c6b5-a20c-4481-bcdc-b336c3b6f9ac" providerId="AD" clId="Web-{C1DF6757-BD73-BF60-6668-5F323CF9B243}"/>
    <pc:docChg chg="delSld modSld">
      <pc:chgData name="#JONATHAN THEN TIAN MENG#" userId="S::jthen001@e.ntu.edu.sg::2731c6b5-a20c-4481-bcdc-b336c3b6f9ac" providerId="AD" clId="Web-{C1DF6757-BD73-BF60-6668-5F323CF9B243}" dt="2022-11-03T10:11:53.952" v="268" actId="1076"/>
      <pc:docMkLst>
        <pc:docMk/>
      </pc:docMkLst>
      <pc:sldChg chg="modSp">
        <pc:chgData name="#JONATHAN THEN TIAN MENG#" userId="S::jthen001@e.ntu.edu.sg::2731c6b5-a20c-4481-bcdc-b336c3b6f9ac" providerId="AD" clId="Web-{C1DF6757-BD73-BF60-6668-5F323CF9B243}" dt="2022-11-03T08:43:21.969" v="5" actId="1076"/>
        <pc:sldMkLst>
          <pc:docMk/>
          <pc:sldMk cId="0" sldId="258"/>
        </pc:sldMkLst>
        <pc:spChg chg="mod">
          <ac:chgData name="#JONATHAN THEN TIAN MENG#" userId="S::jthen001@e.ntu.edu.sg::2731c6b5-a20c-4481-bcdc-b336c3b6f9ac" providerId="AD" clId="Web-{C1DF6757-BD73-BF60-6668-5F323CF9B243}" dt="2022-11-03T08:42:59.671" v="2" actId="1076"/>
          <ac:spMkLst>
            <pc:docMk/>
            <pc:sldMk cId="0" sldId="258"/>
            <ac:spMk id="1119" creationId="{00000000-0000-0000-0000-000000000000}"/>
          </ac:spMkLst>
        </pc:spChg>
        <pc:spChg chg="mod">
          <ac:chgData name="#JONATHAN THEN TIAN MENG#" userId="S::jthen001@e.ntu.edu.sg::2731c6b5-a20c-4481-bcdc-b336c3b6f9ac" providerId="AD" clId="Web-{C1DF6757-BD73-BF60-6668-5F323CF9B243}" dt="2022-11-03T08:43:02.218" v="3" actId="1076"/>
          <ac:spMkLst>
            <pc:docMk/>
            <pc:sldMk cId="0" sldId="258"/>
            <ac:spMk id="1122" creationId="{00000000-0000-0000-0000-000000000000}"/>
          </ac:spMkLst>
        </pc:spChg>
        <pc:spChg chg="mod">
          <ac:chgData name="#JONATHAN THEN TIAN MENG#" userId="S::jthen001@e.ntu.edu.sg::2731c6b5-a20c-4481-bcdc-b336c3b6f9ac" providerId="AD" clId="Web-{C1DF6757-BD73-BF60-6668-5F323CF9B243}" dt="2022-11-03T08:43:21.969" v="5" actId="1076"/>
          <ac:spMkLst>
            <pc:docMk/>
            <pc:sldMk cId="0" sldId="258"/>
            <ac:spMk id="1125" creationId="{00000000-0000-0000-0000-000000000000}"/>
          </ac:spMkLst>
        </pc:spChg>
        <pc:spChg chg="mod">
          <ac:chgData name="#JONATHAN THEN TIAN MENG#" userId="S::jthen001@e.ntu.edu.sg::2731c6b5-a20c-4481-bcdc-b336c3b6f9ac" providerId="AD" clId="Web-{C1DF6757-BD73-BF60-6668-5F323CF9B243}" dt="2022-11-03T08:42:51.858" v="1" actId="1076"/>
          <ac:spMkLst>
            <pc:docMk/>
            <pc:sldMk cId="0" sldId="258"/>
            <ac:spMk id="1128" creationId="{00000000-0000-0000-0000-000000000000}"/>
          </ac:spMkLst>
        </pc:spChg>
      </pc:sldChg>
      <pc:sldChg chg="addSp delSp modSp">
        <pc:chgData name="#JONATHAN THEN TIAN MENG#" userId="S::jthen001@e.ntu.edu.sg::2731c6b5-a20c-4481-bcdc-b336c3b6f9ac" providerId="AD" clId="Web-{C1DF6757-BD73-BF60-6668-5F323CF9B243}" dt="2022-11-03T09:30:13.399" v="261" actId="20577"/>
        <pc:sldMkLst>
          <pc:docMk/>
          <pc:sldMk cId="0" sldId="284"/>
        </pc:sldMkLst>
        <pc:spChg chg="add del mod">
          <ac:chgData name="#JONATHAN THEN TIAN MENG#" userId="S::jthen001@e.ntu.edu.sg::2731c6b5-a20c-4481-bcdc-b336c3b6f9ac" providerId="AD" clId="Web-{C1DF6757-BD73-BF60-6668-5F323CF9B243}" dt="2022-11-03T08:44:36.830" v="22"/>
          <ac:spMkLst>
            <pc:docMk/>
            <pc:sldMk cId="0" sldId="284"/>
            <ac:spMk id="3" creationId="{D12A244C-15BA-2A4F-19E2-45BC19507051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44:36.830" v="21"/>
          <ac:spMkLst>
            <pc:docMk/>
            <pc:sldMk cId="0" sldId="284"/>
            <ac:spMk id="5" creationId="{2A374BBF-191E-4C7A-4129-2F517F661044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44:36.830" v="20"/>
          <ac:spMkLst>
            <pc:docMk/>
            <pc:sldMk cId="0" sldId="284"/>
            <ac:spMk id="7" creationId="{BADFB619-12E1-5347-CDDE-9C8222F2A06C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44:34.440" v="19"/>
          <ac:spMkLst>
            <pc:docMk/>
            <pc:sldMk cId="0" sldId="284"/>
            <ac:spMk id="9" creationId="{37996536-F8BA-7865-9023-81BA54A4AAB6}"/>
          </ac:spMkLst>
        </pc:spChg>
        <pc:spChg chg="add mod">
          <ac:chgData name="#JONATHAN THEN TIAN MENG#" userId="S::jthen001@e.ntu.edu.sg::2731c6b5-a20c-4481-bcdc-b336c3b6f9ac" providerId="AD" clId="Web-{C1DF6757-BD73-BF60-6668-5F323CF9B243}" dt="2022-11-03T09:30:13.399" v="261" actId="20577"/>
          <ac:spMkLst>
            <pc:docMk/>
            <pc:sldMk cId="0" sldId="284"/>
            <ac:spMk id="11" creationId="{9FE4D16D-386D-9A0D-36ED-542247EF5EAD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44:25.799" v="16"/>
          <ac:spMkLst>
            <pc:docMk/>
            <pc:sldMk cId="0" sldId="284"/>
            <ac:spMk id="2893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44:25.393" v="15"/>
          <ac:spMkLst>
            <pc:docMk/>
            <pc:sldMk cId="0" sldId="284"/>
            <ac:spMk id="2894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44:25.080" v="14"/>
          <ac:spMkLst>
            <pc:docMk/>
            <pc:sldMk cId="0" sldId="284"/>
            <ac:spMk id="289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44:24.752" v="13"/>
          <ac:spMkLst>
            <pc:docMk/>
            <pc:sldMk cId="0" sldId="284"/>
            <ac:spMk id="2896" creationId="{00000000-0000-0000-0000-000000000000}"/>
          </ac:spMkLst>
        </pc:spChg>
        <pc:spChg chg="mod">
          <ac:chgData name="#JONATHAN THEN TIAN MENG#" userId="S::jthen001@e.ntu.edu.sg::2731c6b5-a20c-4481-bcdc-b336c3b6f9ac" providerId="AD" clId="Web-{C1DF6757-BD73-BF60-6668-5F323CF9B243}" dt="2022-11-03T08:44:16.627" v="10" actId="20577"/>
          <ac:spMkLst>
            <pc:docMk/>
            <pc:sldMk cId="0" sldId="284"/>
            <ac:spMk id="2897" creationId="{00000000-0000-0000-0000-000000000000}"/>
          </ac:spMkLst>
        </pc:spChg>
        <pc:grpChg chg="del mod">
          <ac:chgData name="#JONATHAN THEN TIAN MENG#" userId="S::jthen001@e.ntu.edu.sg::2731c6b5-a20c-4481-bcdc-b336c3b6f9ac" providerId="AD" clId="Web-{C1DF6757-BD73-BF60-6668-5F323CF9B243}" dt="2022-11-03T08:44:31.252" v="18"/>
          <ac:grpSpMkLst>
            <pc:docMk/>
            <pc:sldMk cId="0" sldId="284"/>
            <ac:grpSpMk id="2900" creationId="{00000000-0000-0000-0000-000000000000}"/>
          </ac:grpSpMkLst>
        </pc:grpChg>
        <pc:picChg chg="add del mod">
          <ac:chgData name="#JONATHAN THEN TIAN MENG#" userId="S::jthen001@e.ntu.edu.sg::2731c6b5-a20c-4481-bcdc-b336c3b6f9ac" providerId="AD" clId="Web-{C1DF6757-BD73-BF60-6668-5F323CF9B243}" dt="2022-11-03T09:24:43.280" v="228"/>
          <ac:picMkLst>
            <pc:docMk/>
            <pc:sldMk cId="0" sldId="284"/>
            <ac:picMk id="12" creationId="{E85390B0-F2DC-08C3-8C38-0D91D11C5727}"/>
          </ac:picMkLst>
        </pc:picChg>
        <pc:picChg chg="add mod">
          <ac:chgData name="#JONATHAN THEN TIAN MENG#" userId="S::jthen001@e.ntu.edu.sg::2731c6b5-a20c-4481-bcdc-b336c3b6f9ac" providerId="AD" clId="Web-{C1DF6757-BD73-BF60-6668-5F323CF9B243}" dt="2022-11-03T09:26:03.360" v="241" actId="1076"/>
          <ac:picMkLst>
            <pc:docMk/>
            <pc:sldMk cId="0" sldId="284"/>
            <ac:picMk id="13" creationId="{17FFEA18-ED33-48C8-153F-DA3F02DC886D}"/>
          </ac:picMkLst>
        </pc:picChg>
        <pc:picChg chg="del">
          <ac:chgData name="#JONATHAN THEN TIAN MENG#" userId="S::jthen001@e.ntu.edu.sg::2731c6b5-a20c-4481-bcdc-b336c3b6f9ac" providerId="AD" clId="Web-{C1DF6757-BD73-BF60-6668-5F323CF9B243}" dt="2022-11-03T08:44:24.393" v="12"/>
          <ac:picMkLst>
            <pc:docMk/>
            <pc:sldMk cId="0" sldId="284"/>
            <ac:picMk id="2898" creationId="{00000000-0000-0000-0000-000000000000}"/>
          </ac:picMkLst>
        </pc:picChg>
        <pc:picChg chg="del">
          <ac:chgData name="#JONATHAN THEN TIAN MENG#" userId="S::jthen001@e.ntu.edu.sg::2731c6b5-a20c-4481-bcdc-b336c3b6f9ac" providerId="AD" clId="Web-{C1DF6757-BD73-BF60-6668-5F323CF9B243}" dt="2022-11-03T08:44:24.393" v="11"/>
          <ac:picMkLst>
            <pc:docMk/>
            <pc:sldMk cId="0" sldId="284"/>
            <ac:picMk id="2899" creationId="{00000000-0000-0000-0000-000000000000}"/>
          </ac:picMkLst>
        </pc:picChg>
      </pc:sldChg>
      <pc:sldChg chg="del">
        <pc:chgData name="#JONATHAN THEN TIAN MENG#" userId="S::jthen001@e.ntu.edu.sg::2731c6b5-a20c-4481-bcdc-b336c3b6f9ac" providerId="AD" clId="Web-{C1DF6757-BD73-BF60-6668-5F323CF9B243}" dt="2022-11-03T08:59:43.999" v="115"/>
        <pc:sldMkLst>
          <pc:docMk/>
          <pc:sldMk cId="0" sldId="285"/>
        </pc:sldMkLst>
      </pc:sldChg>
      <pc:sldChg chg="addSp delSp modSp">
        <pc:chgData name="#JONATHAN THEN TIAN MENG#" userId="S::jthen001@e.ntu.edu.sg::2731c6b5-a20c-4481-bcdc-b336c3b6f9ac" providerId="AD" clId="Web-{C1DF6757-BD73-BF60-6668-5F323CF9B243}" dt="2022-11-03T10:11:53.952" v="268" actId="1076"/>
        <pc:sldMkLst>
          <pc:docMk/>
          <pc:sldMk cId="0" sldId="286"/>
        </pc:sldMkLst>
        <pc:spChg chg="add del mod">
          <ac:chgData name="#JONATHAN THEN TIAN MENG#" userId="S::jthen001@e.ntu.edu.sg::2731c6b5-a20c-4481-bcdc-b336c3b6f9ac" providerId="AD" clId="Web-{C1DF6757-BD73-BF60-6668-5F323CF9B243}" dt="2022-11-03T08:51:54.328" v="45"/>
          <ac:spMkLst>
            <pc:docMk/>
            <pc:sldMk cId="0" sldId="286"/>
            <ac:spMk id="3" creationId="{4798AB62-A47D-AB8F-B23F-BC8DAF6E4FF6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1:54.328" v="44"/>
          <ac:spMkLst>
            <pc:docMk/>
            <pc:sldMk cId="0" sldId="286"/>
            <ac:spMk id="5" creationId="{7C2F9276-838C-BF0A-18AA-AC671E0597BD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1:54.328" v="43"/>
          <ac:spMkLst>
            <pc:docMk/>
            <pc:sldMk cId="0" sldId="286"/>
            <ac:spMk id="7" creationId="{256DF2E3-DC23-9B3A-33B6-314FDCC11F0E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1:54.328" v="42"/>
          <ac:spMkLst>
            <pc:docMk/>
            <pc:sldMk cId="0" sldId="286"/>
            <ac:spMk id="9" creationId="{BBC2A17D-1056-88F6-CEC7-12FF29E8B92A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1:54.328" v="41"/>
          <ac:spMkLst>
            <pc:docMk/>
            <pc:sldMk cId="0" sldId="286"/>
            <ac:spMk id="11" creationId="{78A8ED0F-76E5-808D-8274-B3F75D1D75A6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1:54.328" v="40"/>
          <ac:spMkLst>
            <pc:docMk/>
            <pc:sldMk cId="0" sldId="286"/>
            <ac:spMk id="13" creationId="{1B50489E-3D60-F341-C10D-7A7C00157C36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1:54.328" v="39"/>
          <ac:spMkLst>
            <pc:docMk/>
            <pc:sldMk cId="0" sldId="286"/>
            <ac:spMk id="15" creationId="{F06A32D4-9D83-B1E0-19BB-4B6E286718EA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1:54.328" v="38"/>
          <ac:spMkLst>
            <pc:docMk/>
            <pc:sldMk cId="0" sldId="286"/>
            <ac:spMk id="17" creationId="{9F0FB637-64F6-3ABE-F741-074683DA1AB4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1:54.328" v="37"/>
          <ac:spMkLst>
            <pc:docMk/>
            <pc:sldMk cId="0" sldId="286"/>
            <ac:spMk id="19" creationId="{D25DC5C1-5A09-647B-CBE9-F1F589F224BB}"/>
          </ac:spMkLst>
        </pc:spChg>
        <pc:spChg chg="add mod">
          <ac:chgData name="#JONATHAN THEN TIAN MENG#" userId="S::jthen001@e.ntu.edu.sg::2731c6b5-a20c-4481-bcdc-b336c3b6f9ac" providerId="AD" clId="Web-{C1DF6757-BD73-BF60-6668-5F323CF9B243}" dt="2022-11-03T08:52:46.111" v="62" actId="20577"/>
          <ac:spMkLst>
            <pc:docMk/>
            <pc:sldMk cId="0" sldId="286"/>
            <ac:spMk id="21" creationId="{A8C4C98C-FB80-CE1A-7491-6A5DCDD3DFE4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6:03.586" v="99"/>
          <ac:spMkLst>
            <pc:docMk/>
            <pc:sldMk cId="0" sldId="286"/>
            <ac:spMk id="23" creationId="{DD39689D-55ED-069B-66FD-557737BCB6A1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6:40.290" v="108"/>
          <ac:spMkLst>
            <pc:docMk/>
            <pc:sldMk cId="0" sldId="286"/>
            <ac:spMk id="25" creationId="{3FA0670E-B2B6-DFD0-4A85-E26CB5DCD21F}"/>
          </ac:spMkLst>
        </pc:spChg>
        <pc:spChg chg="add del mod">
          <ac:chgData name="#JONATHAN THEN TIAN MENG#" userId="S::jthen001@e.ntu.edu.sg::2731c6b5-a20c-4481-bcdc-b336c3b6f9ac" providerId="AD" clId="Web-{C1DF6757-BD73-BF60-6668-5F323CF9B243}" dt="2022-11-03T08:56:21.493" v="103"/>
          <ac:spMkLst>
            <pc:docMk/>
            <pc:sldMk cId="0" sldId="286"/>
            <ac:spMk id="27" creationId="{97CDFCE0-DD36-64FF-0040-055C310010E8}"/>
          </ac:spMkLst>
        </pc:spChg>
        <pc:spChg chg="add mod">
          <ac:chgData name="#JONATHAN THEN TIAN MENG#" userId="S::jthen001@e.ntu.edu.sg::2731c6b5-a20c-4481-bcdc-b336c3b6f9ac" providerId="AD" clId="Web-{C1DF6757-BD73-BF60-6668-5F323CF9B243}" dt="2022-11-03T10:11:11.201" v="264" actId="20577"/>
          <ac:spMkLst>
            <pc:docMk/>
            <pc:sldMk cId="0" sldId="286"/>
            <ac:spMk id="29" creationId="{C1750CA9-3381-BDF3-DD5E-1A54993144DA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8.219" v="36"/>
          <ac:spMkLst>
            <pc:docMk/>
            <pc:sldMk cId="0" sldId="286"/>
            <ac:spMk id="3112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8.141" v="35"/>
          <ac:spMkLst>
            <pc:docMk/>
            <pc:sldMk cId="0" sldId="286"/>
            <ac:spMk id="3113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8.047" v="34"/>
          <ac:spMkLst>
            <pc:docMk/>
            <pc:sldMk cId="0" sldId="286"/>
            <ac:spMk id="3114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7.969" v="33"/>
          <ac:spMkLst>
            <pc:docMk/>
            <pc:sldMk cId="0" sldId="286"/>
            <ac:spMk id="311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7.875" v="32"/>
          <ac:spMkLst>
            <pc:docMk/>
            <pc:sldMk cId="0" sldId="286"/>
            <ac:spMk id="311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7.797" v="31"/>
          <ac:spMkLst>
            <pc:docMk/>
            <pc:sldMk cId="0" sldId="286"/>
            <ac:spMk id="3117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7.703" v="30"/>
          <ac:spMkLst>
            <pc:docMk/>
            <pc:sldMk cId="0" sldId="286"/>
            <ac:spMk id="3118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7.609" v="29"/>
          <ac:spMkLst>
            <pc:docMk/>
            <pc:sldMk cId="0" sldId="286"/>
            <ac:spMk id="3119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7.531" v="28"/>
          <ac:spMkLst>
            <pc:docMk/>
            <pc:sldMk cId="0" sldId="286"/>
            <ac:spMk id="3120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C1DF6757-BD73-BF60-6668-5F323CF9B243}" dt="2022-11-03T08:51:47.437" v="23"/>
          <ac:spMkLst>
            <pc:docMk/>
            <pc:sldMk cId="0" sldId="286"/>
            <ac:spMk id="3193" creationId="{00000000-0000-0000-0000-000000000000}"/>
          </ac:spMkLst>
        </pc:spChg>
        <pc:grpChg chg="del">
          <ac:chgData name="#JONATHAN THEN TIAN MENG#" userId="S::jthen001@e.ntu.edu.sg::2731c6b5-a20c-4481-bcdc-b336c3b6f9ac" providerId="AD" clId="Web-{C1DF6757-BD73-BF60-6668-5F323CF9B243}" dt="2022-11-03T08:51:47.437" v="27"/>
          <ac:grpSpMkLst>
            <pc:docMk/>
            <pc:sldMk cId="0" sldId="286"/>
            <ac:grpSpMk id="3121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C1DF6757-BD73-BF60-6668-5F323CF9B243}" dt="2022-11-03T08:51:47.437" v="26"/>
          <ac:grpSpMkLst>
            <pc:docMk/>
            <pc:sldMk cId="0" sldId="286"/>
            <ac:grpSpMk id="3179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C1DF6757-BD73-BF60-6668-5F323CF9B243}" dt="2022-11-03T08:51:47.437" v="25"/>
          <ac:grpSpMkLst>
            <pc:docMk/>
            <pc:sldMk cId="0" sldId="286"/>
            <ac:grpSpMk id="3185" creationId="{00000000-0000-0000-0000-000000000000}"/>
          </ac:grpSpMkLst>
        </pc:grpChg>
        <pc:grpChg chg="del">
          <ac:chgData name="#JONATHAN THEN TIAN MENG#" userId="S::jthen001@e.ntu.edu.sg::2731c6b5-a20c-4481-bcdc-b336c3b6f9ac" providerId="AD" clId="Web-{C1DF6757-BD73-BF60-6668-5F323CF9B243}" dt="2022-11-03T08:51:47.437" v="24"/>
          <ac:grpSpMkLst>
            <pc:docMk/>
            <pc:sldMk cId="0" sldId="286"/>
            <ac:grpSpMk id="3190" creationId="{00000000-0000-0000-0000-000000000000}"/>
          </ac:grpSpMkLst>
        </pc:grpChg>
        <pc:picChg chg="add mod">
          <ac:chgData name="#JONATHAN THEN TIAN MENG#" userId="S::jthen001@e.ntu.edu.sg::2731c6b5-a20c-4481-bcdc-b336c3b6f9ac" providerId="AD" clId="Web-{C1DF6757-BD73-BF60-6668-5F323CF9B243}" dt="2022-11-03T10:11:53.952" v="268" actId="1076"/>
          <ac:picMkLst>
            <pc:docMk/>
            <pc:sldMk cId="0" sldId="286"/>
            <ac:picMk id="30" creationId="{D147AE38-5745-0C78-86F1-F5BD961F39B4}"/>
          </ac:picMkLst>
        </pc:picChg>
      </pc:sldChg>
    </pc:docChg>
  </pc:docChgLst>
  <pc:docChgLst>
    <pc:chgData name="#JONATHAN THEN TIAN MENG#" userId="S::jthen001@e.ntu.edu.sg::2731c6b5-a20c-4481-bcdc-b336c3b6f9ac" providerId="AD" clId="Web-{2763A62A-593E-C15D-9F2D-D60F0C99238F}"/>
    <pc:docChg chg="modSld">
      <pc:chgData name="#JONATHAN THEN TIAN MENG#" userId="S::jthen001@e.ntu.edu.sg::2731c6b5-a20c-4481-bcdc-b336c3b6f9ac" providerId="AD" clId="Web-{2763A62A-593E-C15D-9F2D-D60F0C99238F}" dt="2022-11-04T10:52:28.970" v="1" actId="1076"/>
      <pc:docMkLst>
        <pc:docMk/>
      </pc:docMkLst>
      <pc:sldChg chg="modSp">
        <pc:chgData name="#JONATHAN THEN TIAN MENG#" userId="S::jthen001@e.ntu.edu.sg::2731c6b5-a20c-4481-bcdc-b336c3b6f9ac" providerId="AD" clId="Web-{2763A62A-593E-C15D-9F2D-D60F0C99238F}" dt="2022-11-04T10:52:28.970" v="1" actId="1076"/>
        <pc:sldMkLst>
          <pc:docMk/>
          <pc:sldMk cId="2193779124" sldId="317"/>
        </pc:sldMkLst>
        <pc:grpChg chg="mod">
          <ac:chgData name="#JONATHAN THEN TIAN MENG#" userId="S::jthen001@e.ntu.edu.sg::2731c6b5-a20c-4481-bcdc-b336c3b6f9ac" providerId="AD" clId="Web-{2763A62A-593E-C15D-9F2D-D60F0C99238F}" dt="2022-11-04T10:52:28.970" v="1" actId="1076"/>
          <ac:grpSpMkLst>
            <pc:docMk/>
            <pc:sldMk cId="2193779124" sldId="317"/>
            <ac:grpSpMk id="63" creationId="{060D2868-33C0-BD45-ABF7-0BDF552090EC}"/>
          </ac:grpSpMkLst>
        </pc:grpChg>
      </pc:sldChg>
    </pc:docChg>
  </pc:docChgLst>
  <pc:docChgLst>
    <pc:chgData name="#JONATHAN THEN TIAN MENG#" userId="S::jthen001@e.ntu.edu.sg::2731c6b5-a20c-4481-bcdc-b336c3b6f9ac" providerId="AD" clId="Web-{F1BBD2D6-8432-4308-86CA-8C7808F4E4CB}"/>
    <pc:docChg chg="delSld modSld sldOrd">
      <pc:chgData name="#JONATHAN THEN TIAN MENG#" userId="S::jthen001@e.ntu.edu.sg::2731c6b5-a20c-4481-bcdc-b336c3b6f9ac" providerId="AD" clId="Web-{F1BBD2D6-8432-4308-86CA-8C7808F4E4CB}" dt="2022-11-03T13:06:24.373" v="55"/>
      <pc:docMkLst>
        <pc:docMk/>
      </pc:docMkLst>
      <pc:sldChg chg="addSp delSp modSp">
        <pc:chgData name="#JONATHAN THEN TIAN MENG#" userId="S::jthen001@e.ntu.edu.sg::2731c6b5-a20c-4481-bcdc-b336c3b6f9ac" providerId="AD" clId="Web-{F1BBD2D6-8432-4308-86CA-8C7808F4E4CB}" dt="2022-11-03T12:59:26.879" v="29"/>
        <pc:sldMkLst>
          <pc:docMk/>
          <pc:sldMk cId="0" sldId="283"/>
        </pc:sldMkLst>
        <pc:spChg chg="add mod">
          <ac:chgData name="#JONATHAN THEN TIAN MENG#" userId="S::jthen001@e.ntu.edu.sg::2731c6b5-a20c-4481-bcdc-b336c3b6f9ac" providerId="AD" clId="Web-{F1BBD2D6-8432-4308-86CA-8C7808F4E4CB}" dt="2022-11-03T12:59:26.879" v="29"/>
          <ac:spMkLst>
            <pc:docMk/>
            <pc:sldMk cId="0" sldId="283"/>
            <ac:spMk id="3" creationId="{D2A311F1-FBFB-FEE7-2C45-FF0269728AFD}"/>
          </ac:spMkLst>
        </pc:spChg>
        <pc:spChg chg="del">
          <ac:chgData name="#JONATHAN THEN TIAN MENG#" userId="S::jthen001@e.ntu.edu.sg::2731c6b5-a20c-4481-bcdc-b336c3b6f9ac" providerId="AD" clId="Web-{F1BBD2D6-8432-4308-86CA-8C7808F4E4CB}" dt="2022-11-03T12:59:26.879" v="29"/>
          <ac:spMkLst>
            <pc:docMk/>
            <pc:sldMk cId="0" sldId="283"/>
            <ac:spMk id="2824" creationId="{00000000-0000-0000-0000-000000000000}"/>
          </ac:spMkLst>
        </pc:spChg>
      </pc:sldChg>
      <pc:sldChg chg="modSp">
        <pc:chgData name="#JONATHAN THEN TIAN MENG#" userId="S::jthen001@e.ntu.edu.sg::2731c6b5-a20c-4481-bcdc-b336c3b6f9ac" providerId="AD" clId="Web-{F1BBD2D6-8432-4308-86CA-8C7808F4E4CB}" dt="2022-11-03T12:44:39.125" v="1" actId="20577"/>
        <pc:sldMkLst>
          <pc:docMk/>
          <pc:sldMk cId="0" sldId="284"/>
        </pc:sldMkLst>
        <pc:spChg chg="mod">
          <ac:chgData name="#JONATHAN THEN TIAN MENG#" userId="S::jthen001@e.ntu.edu.sg::2731c6b5-a20c-4481-bcdc-b336c3b6f9ac" providerId="AD" clId="Web-{F1BBD2D6-8432-4308-86CA-8C7808F4E4CB}" dt="2022-11-03T12:44:39.125" v="1" actId="20577"/>
          <ac:spMkLst>
            <pc:docMk/>
            <pc:sldMk cId="0" sldId="284"/>
            <ac:spMk id="11" creationId="{9FE4D16D-386D-9A0D-36ED-542247EF5EAD}"/>
          </ac:spMkLst>
        </pc:spChg>
      </pc:sldChg>
      <pc:sldChg chg="del">
        <pc:chgData name="#JONATHAN THEN TIAN MENG#" userId="S::jthen001@e.ntu.edu.sg::2731c6b5-a20c-4481-bcdc-b336c3b6f9ac" providerId="AD" clId="Web-{F1BBD2D6-8432-4308-86CA-8C7808F4E4CB}" dt="2022-11-03T12:59:07.285" v="28"/>
        <pc:sldMkLst>
          <pc:docMk/>
          <pc:sldMk cId="0" sldId="287"/>
        </pc:sldMkLst>
      </pc:sldChg>
      <pc:sldChg chg="modSp">
        <pc:chgData name="#JONATHAN THEN TIAN MENG#" userId="S::jthen001@e.ntu.edu.sg::2731c6b5-a20c-4481-bcdc-b336c3b6f9ac" providerId="AD" clId="Web-{F1BBD2D6-8432-4308-86CA-8C7808F4E4CB}" dt="2022-11-03T13:06:24.373" v="55"/>
        <pc:sldMkLst>
          <pc:docMk/>
          <pc:sldMk cId="0" sldId="293"/>
        </pc:sldMkLst>
        <pc:graphicFrameChg chg="mod modGraphic">
          <ac:chgData name="#JONATHAN THEN TIAN MENG#" userId="S::jthen001@e.ntu.edu.sg::2731c6b5-a20c-4481-bcdc-b336c3b6f9ac" providerId="AD" clId="Web-{F1BBD2D6-8432-4308-86CA-8C7808F4E4CB}" dt="2022-11-03T13:06:24.373" v="55"/>
          <ac:graphicFrameMkLst>
            <pc:docMk/>
            <pc:sldMk cId="0" sldId="293"/>
            <ac:graphicFrameMk id="3567" creationId="{00000000-0000-0000-0000-000000000000}"/>
          </ac:graphicFrameMkLst>
        </pc:graphicFrameChg>
      </pc:sldChg>
      <pc:sldChg chg="modSp ord">
        <pc:chgData name="#JONATHAN THEN TIAN MENG#" userId="S::jthen001@e.ntu.edu.sg::2731c6b5-a20c-4481-bcdc-b336c3b6f9ac" providerId="AD" clId="Web-{F1BBD2D6-8432-4308-86CA-8C7808F4E4CB}" dt="2022-11-03T12:58:48.613" v="27"/>
        <pc:sldMkLst>
          <pc:docMk/>
          <pc:sldMk cId="0" sldId="294"/>
        </pc:sldMkLst>
        <pc:spChg chg="mod">
          <ac:chgData name="#JONATHAN THEN TIAN MENG#" userId="S::jthen001@e.ntu.edu.sg::2731c6b5-a20c-4481-bcdc-b336c3b6f9ac" providerId="AD" clId="Web-{F1BBD2D6-8432-4308-86CA-8C7808F4E4CB}" dt="2022-11-03T12:55:14.608" v="5" actId="20577"/>
          <ac:spMkLst>
            <pc:docMk/>
            <pc:sldMk cId="0" sldId="294"/>
            <ac:spMk id="3572" creationId="{00000000-0000-0000-0000-000000000000}"/>
          </ac:spMkLst>
        </pc:spChg>
        <pc:spChg chg="mod">
          <ac:chgData name="#JONATHAN THEN TIAN MENG#" userId="S::jthen001@e.ntu.edu.sg::2731c6b5-a20c-4481-bcdc-b336c3b6f9ac" providerId="AD" clId="Web-{F1BBD2D6-8432-4308-86CA-8C7808F4E4CB}" dt="2022-11-03T12:57:01.532" v="26" actId="20577"/>
          <ac:spMkLst>
            <pc:docMk/>
            <pc:sldMk cId="0" sldId="294"/>
            <ac:spMk id="3573" creationId="{00000000-0000-0000-0000-000000000000}"/>
          </ac:spMkLst>
        </pc:spChg>
      </pc:sldChg>
    </pc:docChg>
  </pc:docChgLst>
  <pc:docChgLst>
    <pc:chgData name="#KU CHIN-CHEN#" userId="S::cku001@e.ntu.edu.sg::ea14fb69-24cd-44a0-b8b4-8a16f97c4f6f" providerId="AD" clId="Web-{9E6EF297-15C8-426B-9D55-FB8195F60C39}"/>
    <pc:docChg chg="addSld delSld modSld sldOrd">
      <pc:chgData name="#KU CHIN-CHEN#" userId="S::cku001@e.ntu.edu.sg::ea14fb69-24cd-44a0-b8b4-8a16f97c4f6f" providerId="AD" clId="Web-{9E6EF297-15C8-426B-9D55-FB8195F60C39}" dt="2022-11-03T16:26:11.446" v="1178" actId="20577"/>
      <pc:docMkLst>
        <pc:docMk/>
      </pc:docMkLst>
      <pc:sldChg chg="modSp">
        <pc:chgData name="#KU CHIN-CHEN#" userId="S::cku001@e.ntu.edu.sg::ea14fb69-24cd-44a0-b8b4-8a16f97c4f6f" providerId="AD" clId="Web-{9E6EF297-15C8-426B-9D55-FB8195F60C39}" dt="2022-11-03T14:24:18.265" v="15" actId="20577"/>
        <pc:sldMkLst>
          <pc:docMk/>
          <pc:sldMk cId="0" sldId="258"/>
        </pc:sldMkLst>
        <pc:spChg chg="mod">
          <ac:chgData name="#KU CHIN-CHEN#" userId="S::cku001@e.ntu.edu.sg::ea14fb69-24cd-44a0-b8b4-8a16f97c4f6f" providerId="AD" clId="Web-{9E6EF297-15C8-426B-9D55-FB8195F60C39}" dt="2022-11-03T14:24:18.265" v="15" actId="20577"/>
          <ac:spMkLst>
            <pc:docMk/>
            <pc:sldMk cId="0" sldId="258"/>
            <ac:spMk id="1131" creationId="{00000000-0000-0000-0000-000000000000}"/>
          </ac:spMkLst>
        </pc:spChg>
      </pc:sldChg>
      <pc:sldChg chg="addSp delSp modSp">
        <pc:chgData name="#KU CHIN-CHEN#" userId="S::cku001@e.ntu.edu.sg::ea14fb69-24cd-44a0-b8b4-8a16f97c4f6f" providerId="AD" clId="Web-{9E6EF297-15C8-426B-9D55-FB8195F60C39}" dt="2022-11-03T14:27:50.336" v="46"/>
        <pc:sldMkLst>
          <pc:docMk/>
          <pc:sldMk cId="0" sldId="288"/>
        </pc:sldMkLst>
        <pc:spChg chg="add del mod">
          <ac:chgData name="#KU CHIN-CHEN#" userId="S::cku001@e.ntu.edu.sg::ea14fb69-24cd-44a0-b8b4-8a16f97c4f6f" providerId="AD" clId="Web-{9E6EF297-15C8-426B-9D55-FB8195F60C39}" dt="2022-11-03T14:27:50.336" v="46"/>
          <ac:spMkLst>
            <pc:docMk/>
            <pc:sldMk cId="0" sldId="288"/>
            <ac:spMk id="2" creationId="{9CC03297-28BC-3209-B3D1-63DDB2302040}"/>
          </ac:spMkLst>
        </pc:spChg>
        <pc:spChg chg="mod">
          <ac:chgData name="#KU CHIN-CHEN#" userId="S::cku001@e.ntu.edu.sg::ea14fb69-24cd-44a0-b8b4-8a16f97c4f6f" providerId="AD" clId="Web-{9E6EF297-15C8-426B-9D55-FB8195F60C39}" dt="2022-11-03T14:24:41.797" v="24" actId="20577"/>
          <ac:spMkLst>
            <pc:docMk/>
            <pc:sldMk cId="0" sldId="288"/>
            <ac:spMk id="3205" creationId="{00000000-0000-0000-0000-000000000000}"/>
          </ac:spMkLst>
        </pc:spChg>
        <pc:spChg chg="mod">
          <ac:chgData name="#KU CHIN-CHEN#" userId="S::cku001@e.ntu.edu.sg::ea14fb69-24cd-44a0-b8b4-8a16f97c4f6f" providerId="AD" clId="Web-{9E6EF297-15C8-426B-9D55-FB8195F60C39}" dt="2022-11-03T14:25:00.423" v="42" actId="14100"/>
          <ac:spMkLst>
            <pc:docMk/>
            <pc:sldMk cId="0" sldId="288"/>
            <ac:spMk id="3207" creationId="{00000000-0000-0000-0000-000000000000}"/>
          </ac:spMkLst>
        </pc:spChg>
      </pc:sldChg>
      <pc:sldChg chg="addSp delSp modSp add replId">
        <pc:chgData name="#KU CHIN-CHEN#" userId="S::cku001@e.ntu.edu.sg::ea14fb69-24cd-44a0-b8b4-8a16f97c4f6f" providerId="AD" clId="Web-{9E6EF297-15C8-426B-9D55-FB8195F60C39}" dt="2022-11-03T15:09:11.156" v="146" actId="1076"/>
        <pc:sldMkLst>
          <pc:docMk/>
          <pc:sldMk cId="2388388207" sldId="302"/>
        </pc:sldMkLst>
        <pc:spChg chg="mod">
          <ac:chgData name="#KU CHIN-CHEN#" userId="S::cku001@e.ntu.edu.sg::ea14fb69-24cd-44a0-b8b4-8a16f97c4f6f" providerId="AD" clId="Web-{9E6EF297-15C8-426B-9D55-FB8195F60C39}" dt="2022-11-03T15:04:54.787" v="64" actId="20577"/>
          <ac:spMkLst>
            <pc:docMk/>
            <pc:sldMk cId="2388388207" sldId="302"/>
            <ac:spMk id="3247" creationId="{00000000-0000-0000-0000-000000000000}"/>
          </ac:spMkLst>
        </pc:spChg>
        <pc:spChg chg="mod">
          <ac:chgData name="#KU CHIN-CHEN#" userId="S::cku001@e.ntu.edu.sg::ea14fb69-24cd-44a0-b8b4-8a16f97c4f6f" providerId="AD" clId="Web-{9E6EF297-15C8-426B-9D55-FB8195F60C39}" dt="2022-11-03T15:07:21.902" v="93" actId="1076"/>
          <ac:spMkLst>
            <pc:docMk/>
            <pc:sldMk cId="2388388207" sldId="302"/>
            <ac:spMk id="3248" creationId="{00000000-0000-0000-0000-000000000000}"/>
          </ac:spMkLst>
        </pc:spChg>
        <pc:spChg chg="del mod">
          <ac:chgData name="#KU CHIN-CHEN#" userId="S::cku001@e.ntu.edu.sg::ea14fb69-24cd-44a0-b8b4-8a16f97c4f6f" providerId="AD" clId="Web-{9E6EF297-15C8-426B-9D55-FB8195F60C39}" dt="2022-11-03T15:07:44.918" v="111"/>
          <ac:spMkLst>
            <pc:docMk/>
            <pc:sldMk cId="2388388207" sldId="302"/>
            <ac:spMk id="3249" creationId="{00000000-0000-0000-0000-000000000000}"/>
          </ac:spMkLst>
        </pc:spChg>
        <pc:spChg chg="mod">
          <ac:chgData name="#KU CHIN-CHEN#" userId="S::cku001@e.ntu.edu.sg::ea14fb69-24cd-44a0-b8b4-8a16f97c4f6f" providerId="AD" clId="Web-{9E6EF297-15C8-426B-9D55-FB8195F60C39}" dt="2022-11-03T15:08:03.919" v="125" actId="14100"/>
          <ac:spMkLst>
            <pc:docMk/>
            <pc:sldMk cId="2388388207" sldId="302"/>
            <ac:spMk id="3250" creationId="{00000000-0000-0000-0000-000000000000}"/>
          </ac:spMkLst>
        </pc:spChg>
        <pc:spChg chg="del mod">
          <ac:chgData name="#KU CHIN-CHEN#" userId="S::cku001@e.ntu.edu.sg::ea14fb69-24cd-44a0-b8b4-8a16f97c4f6f" providerId="AD" clId="Web-{9E6EF297-15C8-426B-9D55-FB8195F60C39}" dt="2022-11-03T15:08:00.278" v="124"/>
          <ac:spMkLst>
            <pc:docMk/>
            <pc:sldMk cId="2388388207" sldId="302"/>
            <ac:spMk id="3251" creationId="{00000000-0000-0000-0000-000000000000}"/>
          </ac:spMkLst>
        </pc:spChg>
        <pc:spChg chg="mod">
          <ac:chgData name="#KU CHIN-CHEN#" userId="S::cku001@e.ntu.edu.sg::ea14fb69-24cd-44a0-b8b4-8a16f97c4f6f" providerId="AD" clId="Web-{9E6EF297-15C8-426B-9D55-FB8195F60C39}" dt="2022-11-03T15:08:29.936" v="139" actId="1076"/>
          <ac:spMkLst>
            <pc:docMk/>
            <pc:sldMk cId="2388388207" sldId="302"/>
            <ac:spMk id="3252" creationId="{00000000-0000-0000-0000-000000000000}"/>
          </ac:spMkLst>
        </pc:spChg>
        <pc:spChg chg="del mod">
          <ac:chgData name="#KU CHIN-CHEN#" userId="S::cku001@e.ntu.edu.sg::ea14fb69-24cd-44a0-b8b4-8a16f97c4f6f" providerId="AD" clId="Web-{9E6EF297-15C8-426B-9D55-FB8195F60C39}" dt="2022-11-03T15:08:06.700" v="126"/>
          <ac:spMkLst>
            <pc:docMk/>
            <pc:sldMk cId="2388388207" sldId="302"/>
            <ac:spMk id="3253" creationId="{00000000-0000-0000-0000-000000000000}"/>
          </ac:spMkLst>
        </pc:spChg>
        <pc:spChg chg="mod">
          <ac:chgData name="#KU CHIN-CHEN#" userId="S::cku001@e.ntu.edu.sg::ea14fb69-24cd-44a0-b8b4-8a16f97c4f6f" providerId="AD" clId="Web-{9E6EF297-15C8-426B-9D55-FB8195F60C39}" dt="2022-11-03T15:09:11.156" v="146" actId="1076"/>
          <ac:spMkLst>
            <pc:docMk/>
            <pc:sldMk cId="2388388207" sldId="302"/>
            <ac:spMk id="3254" creationId="{00000000-0000-0000-0000-000000000000}"/>
          </ac:spMkLst>
        </pc:spChg>
        <pc:spChg chg="del mod">
          <ac:chgData name="#KU CHIN-CHEN#" userId="S::cku001@e.ntu.edu.sg::ea14fb69-24cd-44a0-b8b4-8a16f97c4f6f" providerId="AD" clId="Web-{9E6EF297-15C8-426B-9D55-FB8195F60C39}" dt="2022-11-03T15:08:57.999" v="140"/>
          <ac:spMkLst>
            <pc:docMk/>
            <pc:sldMk cId="2388388207" sldId="302"/>
            <ac:spMk id="3255" creationId="{00000000-0000-0000-0000-000000000000}"/>
          </ac:spMkLst>
        </pc:spChg>
        <pc:spChg chg="mod">
          <ac:chgData name="#KU CHIN-CHEN#" userId="S::cku001@e.ntu.edu.sg::ea14fb69-24cd-44a0-b8b4-8a16f97c4f6f" providerId="AD" clId="Web-{9E6EF297-15C8-426B-9D55-FB8195F60C39}" dt="2022-11-03T15:07:22.011" v="101" actId="1076"/>
          <ac:spMkLst>
            <pc:docMk/>
            <pc:sldMk cId="2388388207" sldId="302"/>
            <ac:spMk id="3257" creationId="{00000000-0000-0000-0000-000000000000}"/>
          </ac:spMkLst>
        </pc:spChg>
        <pc:spChg chg="mod">
          <ac:chgData name="#KU CHIN-CHEN#" userId="S::cku001@e.ntu.edu.sg::ea14fb69-24cd-44a0-b8b4-8a16f97c4f6f" providerId="AD" clId="Web-{9E6EF297-15C8-426B-9D55-FB8195F60C39}" dt="2022-11-03T15:07:22.011" v="102" actId="1076"/>
          <ac:spMkLst>
            <pc:docMk/>
            <pc:sldMk cId="2388388207" sldId="302"/>
            <ac:spMk id="3258" creationId="{00000000-0000-0000-0000-000000000000}"/>
          </ac:spMkLst>
        </pc:spChg>
        <pc:spChg chg="mod">
          <ac:chgData name="#KU CHIN-CHEN#" userId="S::cku001@e.ntu.edu.sg::ea14fb69-24cd-44a0-b8b4-8a16f97c4f6f" providerId="AD" clId="Web-{9E6EF297-15C8-426B-9D55-FB8195F60C39}" dt="2022-11-03T15:07:22.027" v="103" actId="1076"/>
          <ac:spMkLst>
            <pc:docMk/>
            <pc:sldMk cId="2388388207" sldId="302"/>
            <ac:spMk id="3259" creationId="{00000000-0000-0000-0000-000000000000}"/>
          </ac:spMkLst>
        </pc:spChg>
        <pc:spChg chg="mod">
          <ac:chgData name="#KU CHIN-CHEN#" userId="S::cku001@e.ntu.edu.sg::ea14fb69-24cd-44a0-b8b4-8a16f97c4f6f" providerId="AD" clId="Web-{9E6EF297-15C8-426B-9D55-FB8195F60C39}" dt="2022-11-03T15:07:22.042" v="104" actId="1076"/>
          <ac:spMkLst>
            <pc:docMk/>
            <pc:sldMk cId="2388388207" sldId="302"/>
            <ac:spMk id="3260" creationId="{00000000-0000-0000-0000-000000000000}"/>
          </ac:spMkLst>
        </pc:spChg>
        <pc:picChg chg="add mod">
          <ac:chgData name="#KU CHIN-CHEN#" userId="S::cku001@e.ntu.edu.sg::ea14fb69-24cd-44a0-b8b4-8a16f97c4f6f" providerId="AD" clId="Web-{9E6EF297-15C8-426B-9D55-FB8195F60C39}" dt="2022-11-03T15:07:31.277" v="109" actId="1076"/>
          <ac:picMkLst>
            <pc:docMk/>
            <pc:sldMk cId="2388388207" sldId="302"/>
            <ac:picMk id="2" creationId="{EBE37BCF-63D6-0C79-081F-C85FE145C267}"/>
          </ac:picMkLst>
        </pc:picChg>
        <pc:cxnChg chg="mod">
          <ac:chgData name="#KU CHIN-CHEN#" userId="S::cku001@e.ntu.edu.sg::ea14fb69-24cd-44a0-b8b4-8a16f97c4f6f" providerId="AD" clId="Web-{9E6EF297-15C8-426B-9D55-FB8195F60C39}" dt="2022-11-03T15:07:21.996" v="100" actId="1076"/>
          <ac:cxnSpMkLst>
            <pc:docMk/>
            <pc:sldMk cId="2388388207" sldId="302"/>
            <ac:cxnSpMk id="3256" creationId="{00000000-0000-0000-0000-000000000000}"/>
          </ac:cxnSpMkLst>
        </pc:cxnChg>
      </pc:sldChg>
      <pc:sldChg chg="addSp delSp modSp add replId">
        <pc:chgData name="#KU CHIN-CHEN#" userId="S::cku001@e.ntu.edu.sg::ea14fb69-24cd-44a0-b8b4-8a16f97c4f6f" providerId="AD" clId="Web-{9E6EF297-15C8-426B-9D55-FB8195F60C39}" dt="2022-11-03T15:17:15.644" v="298" actId="1076"/>
        <pc:sldMkLst>
          <pc:docMk/>
          <pc:sldMk cId="1697965916" sldId="305"/>
        </pc:sldMkLst>
        <pc:spChg chg="del">
          <ac:chgData name="#KU CHIN-CHEN#" userId="S::cku001@e.ntu.edu.sg::ea14fb69-24cd-44a0-b8b4-8a16f97c4f6f" providerId="AD" clId="Web-{9E6EF297-15C8-426B-9D55-FB8195F60C39}" dt="2022-11-03T15:11:25.068" v="155"/>
          <ac:spMkLst>
            <pc:docMk/>
            <pc:sldMk cId="1697965916" sldId="305"/>
            <ac:spMk id="3248" creationId="{00000000-0000-0000-0000-000000000000}"/>
          </ac:spMkLst>
        </pc:spChg>
        <pc:spChg chg="del">
          <ac:chgData name="#KU CHIN-CHEN#" userId="S::cku001@e.ntu.edu.sg::ea14fb69-24cd-44a0-b8b4-8a16f97c4f6f" providerId="AD" clId="Web-{9E6EF297-15C8-426B-9D55-FB8195F60C39}" dt="2022-11-03T15:11:22.302" v="154"/>
          <ac:spMkLst>
            <pc:docMk/>
            <pc:sldMk cId="1697965916" sldId="305"/>
            <ac:spMk id="3250" creationId="{00000000-0000-0000-0000-000000000000}"/>
          </ac:spMkLst>
        </pc:spChg>
        <pc:spChg chg="del">
          <ac:chgData name="#KU CHIN-CHEN#" userId="S::cku001@e.ntu.edu.sg::ea14fb69-24cd-44a0-b8b4-8a16f97c4f6f" providerId="AD" clId="Web-{9E6EF297-15C8-426B-9D55-FB8195F60C39}" dt="2022-11-03T15:11:22.302" v="153"/>
          <ac:spMkLst>
            <pc:docMk/>
            <pc:sldMk cId="1697965916" sldId="305"/>
            <ac:spMk id="3252" creationId="{00000000-0000-0000-0000-000000000000}"/>
          </ac:spMkLst>
        </pc:spChg>
        <pc:spChg chg="del">
          <ac:chgData name="#KU CHIN-CHEN#" userId="S::cku001@e.ntu.edu.sg::ea14fb69-24cd-44a0-b8b4-8a16f97c4f6f" providerId="AD" clId="Web-{9E6EF297-15C8-426B-9D55-FB8195F60C39}" dt="2022-11-03T15:11:27.208" v="156"/>
          <ac:spMkLst>
            <pc:docMk/>
            <pc:sldMk cId="1697965916" sldId="305"/>
            <ac:spMk id="3254" creationId="{00000000-0000-0000-0000-000000000000}"/>
          </ac:spMkLst>
        </pc:spChg>
        <pc:spChg chg="del">
          <ac:chgData name="#KU CHIN-CHEN#" userId="S::cku001@e.ntu.edu.sg::ea14fb69-24cd-44a0-b8b4-8a16f97c4f6f" providerId="AD" clId="Web-{9E6EF297-15C8-426B-9D55-FB8195F60C39}" dt="2022-11-03T15:11:22.302" v="152"/>
          <ac:spMkLst>
            <pc:docMk/>
            <pc:sldMk cId="1697965916" sldId="305"/>
            <ac:spMk id="3257" creationId="{00000000-0000-0000-0000-000000000000}"/>
          </ac:spMkLst>
        </pc:spChg>
        <pc:spChg chg="del">
          <ac:chgData name="#KU CHIN-CHEN#" userId="S::cku001@e.ntu.edu.sg::ea14fb69-24cd-44a0-b8b4-8a16f97c4f6f" providerId="AD" clId="Web-{9E6EF297-15C8-426B-9D55-FB8195F60C39}" dt="2022-11-03T15:11:22.302" v="151"/>
          <ac:spMkLst>
            <pc:docMk/>
            <pc:sldMk cId="1697965916" sldId="305"/>
            <ac:spMk id="3258" creationId="{00000000-0000-0000-0000-000000000000}"/>
          </ac:spMkLst>
        </pc:spChg>
        <pc:spChg chg="del">
          <ac:chgData name="#KU CHIN-CHEN#" userId="S::cku001@e.ntu.edu.sg::ea14fb69-24cd-44a0-b8b4-8a16f97c4f6f" providerId="AD" clId="Web-{9E6EF297-15C8-426B-9D55-FB8195F60C39}" dt="2022-11-03T15:11:22.302" v="150"/>
          <ac:spMkLst>
            <pc:docMk/>
            <pc:sldMk cId="1697965916" sldId="305"/>
            <ac:spMk id="3259" creationId="{00000000-0000-0000-0000-000000000000}"/>
          </ac:spMkLst>
        </pc:spChg>
        <pc:spChg chg="del">
          <ac:chgData name="#KU CHIN-CHEN#" userId="S::cku001@e.ntu.edu.sg::ea14fb69-24cd-44a0-b8b4-8a16f97c4f6f" providerId="AD" clId="Web-{9E6EF297-15C8-426B-9D55-FB8195F60C39}" dt="2022-11-03T15:11:22.302" v="149"/>
          <ac:spMkLst>
            <pc:docMk/>
            <pc:sldMk cId="1697965916" sldId="305"/>
            <ac:spMk id="3260" creationId="{00000000-0000-0000-0000-000000000000}"/>
          </ac:spMkLst>
        </pc:spChg>
        <pc:graphicFrameChg chg="add mod modGraphic">
          <ac:chgData name="#KU CHIN-CHEN#" userId="S::cku001@e.ntu.edu.sg::ea14fb69-24cd-44a0-b8b4-8a16f97c4f6f" providerId="AD" clId="Web-{9E6EF297-15C8-426B-9D55-FB8195F60C39}" dt="2022-11-03T15:16:36.455" v="288"/>
          <ac:graphicFrameMkLst>
            <pc:docMk/>
            <pc:sldMk cId="1697965916" sldId="305"/>
            <ac:graphicFrameMk id="3" creationId="{9F0DE37B-C106-2835-2A2A-D3891BEF809C}"/>
          </ac:graphicFrameMkLst>
        </pc:graphicFrameChg>
        <pc:picChg chg="del">
          <ac:chgData name="#KU CHIN-CHEN#" userId="S::cku001@e.ntu.edu.sg::ea14fb69-24cd-44a0-b8b4-8a16f97c4f6f" providerId="AD" clId="Web-{9E6EF297-15C8-426B-9D55-FB8195F60C39}" dt="2022-11-03T15:11:18.020" v="148"/>
          <ac:picMkLst>
            <pc:docMk/>
            <pc:sldMk cId="1697965916" sldId="305"/>
            <ac:picMk id="2" creationId="{EBE37BCF-63D6-0C79-081F-C85FE145C267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5:17:07.737" v="294" actId="14100"/>
          <ac:picMkLst>
            <pc:docMk/>
            <pc:sldMk cId="1697965916" sldId="305"/>
            <ac:picMk id="4" creationId="{11E73FAD-BC4F-B4CF-30D1-FFB4F79CF7F2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5:17:15.644" v="298" actId="1076"/>
          <ac:picMkLst>
            <pc:docMk/>
            <pc:sldMk cId="1697965916" sldId="305"/>
            <ac:picMk id="5" creationId="{AE0828F3-206A-4879-501D-989BF1B0E691}"/>
          </ac:picMkLst>
        </pc:picChg>
        <pc:cxnChg chg="mod">
          <ac:chgData name="#KU CHIN-CHEN#" userId="S::cku001@e.ntu.edu.sg::ea14fb69-24cd-44a0-b8b4-8a16f97c4f6f" providerId="AD" clId="Web-{9E6EF297-15C8-426B-9D55-FB8195F60C39}" dt="2022-11-03T15:11:37.709" v="160" actId="14100"/>
          <ac:cxnSpMkLst>
            <pc:docMk/>
            <pc:sldMk cId="1697965916" sldId="305"/>
            <ac:cxnSpMk id="3256" creationId="{00000000-0000-0000-0000-000000000000}"/>
          </ac:cxnSpMkLst>
        </pc:cxnChg>
      </pc:sldChg>
      <pc:sldChg chg="addSp delSp modSp add replId">
        <pc:chgData name="#KU CHIN-CHEN#" userId="S::cku001@e.ntu.edu.sg::ea14fb69-24cd-44a0-b8b4-8a16f97c4f6f" providerId="AD" clId="Web-{9E6EF297-15C8-426B-9D55-FB8195F60C39}" dt="2022-11-03T15:23:32.205" v="383" actId="20577"/>
        <pc:sldMkLst>
          <pc:docMk/>
          <pc:sldMk cId="3384232359" sldId="306"/>
        </pc:sldMkLst>
        <pc:spChg chg="add del mod">
          <ac:chgData name="#KU CHIN-CHEN#" userId="S::cku001@e.ntu.edu.sg::ea14fb69-24cd-44a0-b8b4-8a16f97c4f6f" providerId="AD" clId="Web-{9E6EF297-15C8-426B-9D55-FB8195F60C39}" dt="2022-11-03T15:19:00.382" v="317"/>
          <ac:spMkLst>
            <pc:docMk/>
            <pc:sldMk cId="3384232359" sldId="306"/>
            <ac:spMk id="6" creationId="{BE2C1EE3-3791-2412-ED43-035518293F21}"/>
          </ac:spMkLst>
        </pc:spChg>
        <pc:spChg chg="add mod">
          <ac:chgData name="#KU CHIN-CHEN#" userId="S::cku001@e.ntu.edu.sg::ea14fb69-24cd-44a0-b8b4-8a16f97c4f6f" providerId="AD" clId="Web-{9E6EF297-15C8-426B-9D55-FB8195F60C39}" dt="2022-11-03T15:23:32.205" v="383" actId="20577"/>
          <ac:spMkLst>
            <pc:docMk/>
            <pc:sldMk cId="3384232359" sldId="306"/>
            <ac:spMk id="8" creationId="{19BFCCBF-4E21-6500-A8E6-2511D5C096F1}"/>
          </ac:spMkLst>
        </pc:spChg>
        <pc:graphicFrameChg chg="mod">
          <ac:chgData name="#KU CHIN-CHEN#" userId="S::cku001@e.ntu.edu.sg::ea14fb69-24cd-44a0-b8b4-8a16f97c4f6f" providerId="AD" clId="Web-{9E6EF297-15C8-426B-9D55-FB8195F60C39}" dt="2022-11-03T15:18:13.849" v="301" actId="1076"/>
          <ac:graphicFrameMkLst>
            <pc:docMk/>
            <pc:sldMk cId="3384232359" sldId="306"/>
            <ac:graphicFrameMk id="3" creationId="{9F0DE37B-C106-2835-2A2A-D3891BEF809C}"/>
          </ac:graphicFrameMkLst>
        </pc:graphicFrameChg>
        <pc:picChg chg="add mod">
          <ac:chgData name="#KU CHIN-CHEN#" userId="S::cku001@e.ntu.edu.sg::ea14fb69-24cd-44a0-b8b4-8a16f97c4f6f" providerId="AD" clId="Web-{9E6EF297-15C8-426B-9D55-FB8195F60C39}" dt="2022-11-03T15:18:40.225" v="309" actId="1076"/>
          <ac:picMkLst>
            <pc:docMk/>
            <pc:sldMk cId="3384232359" sldId="306"/>
            <ac:picMk id="2" creationId="{D20B8C19-0195-ECA5-E7CC-920B4E40827D}"/>
          </ac:picMkLst>
        </pc:picChg>
        <pc:picChg chg="mod">
          <ac:chgData name="#KU CHIN-CHEN#" userId="S::cku001@e.ntu.edu.sg::ea14fb69-24cd-44a0-b8b4-8a16f97c4f6f" providerId="AD" clId="Web-{9E6EF297-15C8-426B-9D55-FB8195F60C39}" dt="2022-11-03T15:18:16.646" v="302" actId="1076"/>
          <ac:picMkLst>
            <pc:docMk/>
            <pc:sldMk cId="3384232359" sldId="306"/>
            <ac:picMk id="4" creationId="{11E73FAD-BC4F-B4CF-30D1-FFB4F79CF7F2}"/>
          </ac:picMkLst>
        </pc:picChg>
        <pc:picChg chg="del">
          <ac:chgData name="#KU CHIN-CHEN#" userId="S::cku001@e.ntu.edu.sg::ea14fb69-24cd-44a0-b8b4-8a16f97c4f6f" providerId="AD" clId="Web-{9E6EF297-15C8-426B-9D55-FB8195F60C39}" dt="2022-11-03T15:18:11.208" v="300"/>
          <ac:picMkLst>
            <pc:docMk/>
            <pc:sldMk cId="3384232359" sldId="306"/>
            <ac:picMk id="5" creationId="{AE0828F3-206A-4879-501D-989BF1B0E691}"/>
          </ac:picMkLst>
        </pc:picChg>
      </pc:sldChg>
      <pc:sldChg chg="addSp delSp modSp add replId">
        <pc:chgData name="#KU CHIN-CHEN#" userId="S::cku001@e.ntu.edu.sg::ea14fb69-24cd-44a0-b8b4-8a16f97c4f6f" providerId="AD" clId="Web-{9E6EF297-15C8-426B-9D55-FB8195F60C39}" dt="2022-11-03T15:59:58.900" v="787" actId="1076"/>
        <pc:sldMkLst>
          <pc:docMk/>
          <pc:sldMk cId="2755964376" sldId="307"/>
        </pc:sldMkLst>
        <pc:spChg chg="add del mod">
          <ac:chgData name="#KU CHIN-CHEN#" userId="S::cku001@e.ntu.edu.sg::ea14fb69-24cd-44a0-b8b4-8a16f97c4f6f" providerId="AD" clId="Web-{9E6EF297-15C8-426B-9D55-FB8195F60C39}" dt="2022-11-03T15:38:07.333" v="580"/>
          <ac:spMkLst>
            <pc:docMk/>
            <pc:sldMk cId="2755964376" sldId="307"/>
            <ac:spMk id="6" creationId="{928794B9-D75E-A51B-C2A4-FA8819DD4FCB}"/>
          </ac:spMkLst>
        </pc:spChg>
        <pc:spChg chg="add mod">
          <ac:chgData name="#KU CHIN-CHEN#" userId="S::cku001@e.ntu.edu.sg::ea14fb69-24cd-44a0-b8b4-8a16f97c4f6f" providerId="AD" clId="Web-{9E6EF297-15C8-426B-9D55-FB8195F60C39}" dt="2022-11-03T15:59:58.900" v="787" actId="1076"/>
          <ac:spMkLst>
            <pc:docMk/>
            <pc:sldMk cId="2755964376" sldId="307"/>
            <ac:spMk id="7" creationId="{69E492FF-1663-1440-E507-D1E64992FB00}"/>
          </ac:spMkLst>
        </pc:spChg>
        <pc:spChg chg="mod">
          <ac:chgData name="#KU CHIN-CHEN#" userId="S::cku001@e.ntu.edu.sg::ea14fb69-24cd-44a0-b8b4-8a16f97c4f6f" providerId="AD" clId="Web-{9E6EF297-15C8-426B-9D55-FB8195F60C39}" dt="2022-11-03T15:48:18.076" v="718" actId="1076"/>
          <ac:spMkLst>
            <pc:docMk/>
            <pc:sldMk cId="2755964376" sldId="307"/>
            <ac:spMk id="8" creationId="{19BFCCBF-4E21-6500-A8E6-2511D5C096F1}"/>
          </ac:spMkLst>
        </pc:spChg>
        <pc:spChg chg="del">
          <ac:chgData name="#KU CHIN-CHEN#" userId="S::cku001@e.ntu.edu.sg::ea14fb69-24cd-44a0-b8b4-8a16f97c4f6f" providerId="AD" clId="Web-{9E6EF297-15C8-426B-9D55-FB8195F60C39}" dt="2022-11-03T15:38:02.567" v="579"/>
          <ac:spMkLst>
            <pc:docMk/>
            <pc:sldMk cId="2755964376" sldId="307"/>
            <ac:spMk id="3247" creationId="{00000000-0000-0000-0000-000000000000}"/>
          </ac:spMkLst>
        </pc:spChg>
        <pc:graphicFrameChg chg="del">
          <ac:chgData name="#KU CHIN-CHEN#" userId="S::cku001@e.ntu.edu.sg::ea14fb69-24cd-44a0-b8b4-8a16f97c4f6f" providerId="AD" clId="Web-{9E6EF297-15C8-426B-9D55-FB8195F60C39}" dt="2022-11-03T15:26:34.994" v="385"/>
          <ac:graphicFrameMkLst>
            <pc:docMk/>
            <pc:sldMk cId="2755964376" sldId="307"/>
            <ac:graphicFrameMk id="3" creationId="{9F0DE37B-C106-2835-2A2A-D3891BEF809C}"/>
          </ac:graphicFrameMkLst>
        </pc:graphicFrameChg>
        <pc:graphicFrameChg chg="add del">
          <ac:chgData name="#KU CHIN-CHEN#" userId="S::cku001@e.ntu.edu.sg::ea14fb69-24cd-44a0-b8b4-8a16f97c4f6f" providerId="AD" clId="Web-{9E6EF297-15C8-426B-9D55-FB8195F60C39}" dt="2022-11-03T15:43:43.253" v="650"/>
          <ac:graphicFrameMkLst>
            <pc:docMk/>
            <pc:sldMk cId="2755964376" sldId="307"/>
            <ac:graphicFrameMk id="11" creationId="{C8DD087D-F320-A83B-E794-E5E93C344AB8}"/>
          </ac:graphicFrameMkLst>
        </pc:graphicFrameChg>
        <pc:graphicFrameChg chg="add mod modGraphic">
          <ac:chgData name="#KU CHIN-CHEN#" userId="S::cku001@e.ntu.edu.sg::ea14fb69-24cd-44a0-b8b4-8a16f97c4f6f" providerId="AD" clId="Web-{9E6EF297-15C8-426B-9D55-FB8195F60C39}" dt="2022-11-03T15:56:56.534" v="754"/>
          <ac:graphicFrameMkLst>
            <pc:docMk/>
            <pc:sldMk cId="2755964376" sldId="307"/>
            <ac:graphicFrameMk id="12" creationId="{B339EA32-AE36-2A50-FC23-1CBFE346922C}"/>
          </ac:graphicFrameMkLst>
        </pc:graphicFrameChg>
        <pc:picChg chg="del mod">
          <ac:chgData name="#KU CHIN-CHEN#" userId="S::cku001@e.ntu.edu.sg::ea14fb69-24cd-44a0-b8b4-8a16f97c4f6f" providerId="AD" clId="Web-{9E6EF297-15C8-426B-9D55-FB8195F60C39}" dt="2022-11-03T15:38:44.835" v="591"/>
          <ac:picMkLst>
            <pc:docMk/>
            <pc:sldMk cId="2755964376" sldId="307"/>
            <ac:picMk id="2" creationId="{D20B8C19-0195-ECA5-E7CC-920B4E40827D}"/>
          </ac:picMkLst>
        </pc:picChg>
        <pc:picChg chg="del">
          <ac:chgData name="#KU CHIN-CHEN#" userId="S::cku001@e.ntu.edu.sg::ea14fb69-24cd-44a0-b8b4-8a16f97c4f6f" providerId="AD" clId="Web-{9E6EF297-15C8-426B-9D55-FB8195F60C39}" dt="2022-11-03T15:26:36.884" v="386"/>
          <ac:picMkLst>
            <pc:docMk/>
            <pc:sldMk cId="2755964376" sldId="307"/>
            <ac:picMk id="4" creationId="{11E73FAD-BC4F-B4CF-30D1-FFB4F79CF7F2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5:59:57.056" v="786" actId="1076"/>
          <ac:picMkLst>
            <pc:docMk/>
            <pc:sldMk cId="2755964376" sldId="307"/>
            <ac:picMk id="9" creationId="{1D23FAC2-53BD-2975-46D9-243D3E923448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5:59:54.181" v="785" actId="1076"/>
          <ac:picMkLst>
            <pc:docMk/>
            <pc:sldMk cId="2755964376" sldId="307"/>
            <ac:picMk id="10" creationId="{28E0DF78-7315-B04D-D344-C3E3930BD9EE}"/>
          </ac:picMkLst>
        </pc:picChg>
        <pc:cxnChg chg="mod">
          <ac:chgData name="#KU CHIN-CHEN#" userId="S::cku001@e.ntu.edu.sg::ea14fb69-24cd-44a0-b8b4-8a16f97c4f6f" providerId="AD" clId="Web-{9E6EF297-15C8-426B-9D55-FB8195F60C39}" dt="2022-11-03T15:39:27.618" v="620" actId="1076"/>
          <ac:cxnSpMkLst>
            <pc:docMk/>
            <pc:sldMk cId="2755964376" sldId="307"/>
            <ac:cxnSpMk id="3256" creationId="{00000000-0000-0000-0000-000000000000}"/>
          </ac:cxnSpMkLst>
        </pc:cxnChg>
      </pc:sldChg>
      <pc:sldChg chg="addSp delSp modSp add ord replId">
        <pc:chgData name="#KU CHIN-CHEN#" userId="S::cku001@e.ntu.edu.sg::ea14fb69-24cd-44a0-b8b4-8a16f97c4f6f" providerId="AD" clId="Web-{9E6EF297-15C8-426B-9D55-FB8195F60C39}" dt="2022-11-03T16:16:14.376" v="1001"/>
        <pc:sldMkLst>
          <pc:docMk/>
          <pc:sldMk cId="1824075322" sldId="308"/>
        </pc:sldMkLst>
        <pc:spChg chg="add mod">
          <ac:chgData name="#KU CHIN-CHEN#" userId="S::cku001@e.ntu.edu.sg::ea14fb69-24cd-44a0-b8b4-8a16f97c4f6f" providerId="AD" clId="Web-{9E6EF297-15C8-426B-9D55-FB8195F60C39}" dt="2022-11-03T15:37:53.411" v="576" actId="1076"/>
          <ac:spMkLst>
            <pc:docMk/>
            <pc:sldMk cId="1824075322" sldId="308"/>
            <ac:spMk id="4" creationId="{2BABC6AC-EE39-946D-C0CF-2EA8A1081356}"/>
          </ac:spMkLst>
        </pc:spChg>
        <pc:spChg chg="add del mod">
          <ac:chgData name="#KU CHIN-CHEN#" userId="S::cku001@e.ntu.edu.sg::ea14fb69-24cd-44a0-b8b4-8a16f97c4f6f" providerId="AD" clId="Web-{9E6EF297-15C8-426B-9D55-FB8195F60C39}" dt="2022-11-03T15:38:00.021" v="578"/>
          <ac:spMkLst>
            <pc:docMk/>
            <pc:sldMk cId="1824075322" sldId="308"/>
            <ac:spMk id="6" creationId="{0EF51793-D08F-1794-614A-42B0C987834F}"/>
          </ac:spMkLst>
        </pc:spChg>
        <pc:spChg chg="mod">
          <ac:chgData name="#KU CHIN-CHEN#" userId="S::cku001@e.ntu.edu.sg::ea14fb69-24cd-44a0-b8b4-8a16f97c4f6f" providerId="AD" clId="Web-{9E6EF297-15C8-426B-9D55-FB8195F60C39}" dt="2022-11-03T16:16:14.376" v="1001"/>
          <ac:spMkLst>
            <pc:docMk/>
            <pc:sldMk cId="1824075322" sldId="308"/>
            <ac:spMk id="8" creationId="{19BFCCBF-4E21-6500-A8E6-2511D5C096F1}"/>
          </ac:spMkLst>
        </pc:spChg>
        <pc:spChg chg="del mod">
          <ac:chgData name="#KU CHIN-CHEN#" userId="S::cku001@e.ntu.edu.sg::ea14fb69-24cd-44a0-b8b4-8a16f97c4f6f" providerId="AD" clId="Web-{9E6EF297-15C8-426B-9D55-FB8195F60C39}" dt="2022-11-03T15:37:51.583" v="575"/>
          <ac:spMkLst>
            <pc:docMk/>
            <pc:sldMk cId="1824075322" sldId="308"/>
            <ac:spMk id="3247" creationId="{00000000-0000-0000-0000-000000000000}"/>
          </ac:spMkLst>
        </pc:spChg>
      </pc:sldChg>
      <pc:sldChg chg="modSp">
        <pc:chgData name="#KU CHIN-CHEN#" userId="S::cku001@e.ntu.edu.sg::ea14fb69-24cd-44a0-b8b4-8a16f97c4f6f" providerId="AD" clId="Web-{9E6EF297-15C8-426B-9D55-FB8195F60C39}" dt="2022-11-03T16:26:11.446" v="1178" actId="20577"/>
        <pc:sldMkLst>
          <pc:docMk/>
          <pc:sldMk cId="3805463639" sldId="309"/>
        </pc:sldMkLst>
        <pc:spChg chg="mod">
          <ac:chgData name="#KU CHIN-CHEN#" userId="S::cku001@e.ntu.edu.sg::ea14fb69-24cd-44a0-b8b4-8a16f97c4f6f" providerId="AD" clId="Web-{9E6EF297-15C8-426B-9D55-FB8195F60C39}" dt="2022-11-03T16:26:11.446" v="1178" actId="20577"/>
          <ac:spMkLst>
            <pc:docMk/>
            <pc:sldMk cId="3805463639" sldId="309"/>
            <ac:spMk id="31" creationId="{FE9DBFEF-79D8-7EFA-CA34-7789D05DC8FF}"/>
          </ac:spMkLst>
        </pc:spChg>
      </pc:sldChg>
      <pc:sldChg chg="new del">
        <pc:chgData name="#KU CHIN-CHEN#" userId="S::cku001@e.ntu.edu.sg::ea14fb69-24cd-44a0-b8b4-8a16f97c4f6f" providerId="AD" clId="Web-{9E6EF297-15C8-426B-9D55-FB8195F60C39}" dt="2022-11-03T15:43:47.831" v="652"/>
        <pc:sldMkLst>
          <pc:docMk/>
          <pc:sldMk cId="3818997574" sldId="309"/>
        </pc:sldMkLst>
      </pc:sldChg>
      <pc:sldChg chg="addSp delSp modSp add del replId">
        <pc:chgData name="#KU CHIN-CHEN#" userId="S::cku001@e.ntu.edu.sg::ea14fb69-24cd-44a0-b8b4-8a16f97c4f6f" providerId="AD" clId="Web-{9E6EF297-15C8-426B-9D55-FB8195F60C39}" dt="2022-11-03T16:12:15.945" v="908"/>
        <pc:sldMkLst>
          <pc:docMk/>
          <pc:sldMk cId="1275777373" sldId="310"/>
        </pc:sldMkLst>
        <pc:spChg chg="add">
          <ac:chgData name="#KU CHIN-CHEN#" userId="S::cku001@e.ntu.edu.sg::ea14fb69-24cd-44a0-b8b4-8a16f97c4f6f" providerId="AD" clId="Web-{9E6EF297-15C8-426B-9D55-FB8195F60C39}" dt="2022-11-03T16:00:43.480" v="792"/>
          <ac:spMkLst>
            <pc:docMk/>
            <pc:sldMk cId="1275777373" sldId="310"/>
            <ac:spMk id="6" creationId="{45C6B1A7-6A8D-807B-CE6E-28D63F81DB0D}"/>
          </ac:spMkLst>
        </pc:spChg>
        <pc:spChg chg="del mod">
          <ac:chgData name="#KU CHIN-CHEN#" userId="S::cku001@e.ntu.edu.sg::ea14fb69-24cd-44a0-b8b4-8a16f97c4f6f" providerId="AD" clId="Web-{9E6EF297-15C8-426B-9D55-FB8195F60C39}" dt="2022-11-03T16:00:41.511" v="791"/>
          <ac:spMkLst>
            <pc:docMk/>
            <pc:sldMk cId="1275777373" sldId="310"/>
            <ac:spMk id="7" creationId="{69E492FF-1663-1440-E507-D1E64992FB00}"/>
          </ac:spMkLst>
        </pc:spChg>
        <pc:spChg chg="del mod">
          <ac:chgData name="#KU CHIN-CHEN#" userId="S::cku001@e.ntu.edu.sg::ea14fb69-24cd-44a0-b8b4-8a16f97c4f6f" providerId="AD" clId="Web-{9E6EF297-15C8-426B-9D55-FB8195F60C39}" dt="2022-11-03T15:55:55.797" v="748"/>
          <ac:spMkLst>
            <pc:docMk/>
            <pc:sldMk cId="1275777373" sldId="310"/>
            <ac:spMk id="8" creationId="{19BFCCBF-4E21-6500-A8E6-2511D5C096F1}"/>
          </ac:spMkLst>
        </pc:spChg>
        <pc:spChg chg="add mod">
          <ac:chgData name="#KU CHIN-CHEN#" userId="S::cku001@e.ntu.edu.sg::ea14fb69-24cd-44a0-b8b4-8a16f97c4f6f" providerId="AD" clId="Web-{9E6EF297-15C8-426B-9D55-FB8195F60C39}" dt="2022-11-03T16:02:08.874" v="827" actId="20577"/>
          <ac:spMkLst>
            <pc:docMk/>
            <pc:sldMk cId="1275777373" sldId="310"/>
            <ac:spMk id="11" creationId="{EE7D1CA0-B382-B58E-FFC3-765B4D396E57}"/>
          </ac:spMkLst>
        </pc:spChg>
        <pc:graphicFrameChg chg="del mod modGraphic">
          <ac:chgData name="#KU CHIN-CHEN#" userId="S::cku001@e.ntu.edu.sg::ea14fb69-24cd-44a0-b8b4-8a16f97c4f6f" providerId="AD" clId="Web-{9E6EF297-15C8-426B-9D55-FB8195F60C39}" dt="2022-11-03T16:01:03.825" v="796"/>
          <ac:graphicFrameMkLst>
            <pc:docMk/>
            <pc:sldMk cId="1275777373" sldId="310"/>
            <ac:graphicFrameMk id="12" creationId="{B339EA32-AE36-2A50-FC23-1CBFE346922C}"/>
          </ac:graphicFrameMkLst>
        </pc:graphicFrameChg>
        <pc:picChg chg="add mod">
          <ac:chgData name="#KU CHIN-CHEN#" userId="S::cku001@e.ntu.edu.sg::ea14fb69-24cd-44a0-b8b4-8a16f97c4f6f" providerId="AD" clId="Web-{9E6EF297-15C8-426B-9D55-FB8195F60C39}" dt="2022-11-03T16:01:27.076" v="805" actId="1076"/>
          <ac:picMkLst>
            <pc:docMk/>
            <pc:sldMk cId="1275777373" sldId="310"/>
            <ac:picMk id="2" creationId="{B610485E-D75E-D811-AB5A-DBC22C7AA783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6:02:02.577" v="825" actId="1076"/>
          <ac:picMkLst>
            <pc:docMk/>
            <pc:sldMk cId="1275777373" sldId="310"/>
            <ac:picMk id="4" creationId="{09EA0A71-9C27-A2DE-EE21-C46A87B6FD4E}"/>
          </ac:picMkLst>
        </pc:picChg>
        <pc:picChg chg="del">
          <ac:chgData name="#KU CHIN-CHEN#" userId="S::cku001@e.ntu.edu.sg::ea14fb69-24cd-44a0-b8b4-8a16f97c4f6f" providerId="AD" clId="Web-{9E6EF297-15C8-426B-9D55-FB8195F60C39}" dt="2022-11-03T15:52:21.992" v="727"/>
          <ac:picMkLst>
            <pc:docMk/>
            <pc:sldMk cId="1275777373" sldId="310"/>
            <ac:picMk id="9" creationId="{1D23FAC2-53BD-2975-46D9-243D3E923448}"/>
          </ac:picMkLst>
        </pc:picChg>
        <pc:picChg chg="del">
          <ac:chgData name="#KU CHIN-CHEN#" userId="S::cku001@e.ntu.edu.sg::ea14fb69-24cd-44a0-b8b4-8a16f97c4f6f" providerId="AD" clId="Web-{9E6EF297-15C8-426B-9D55-FB8195F60C39}" dt="2022-11-03T15:52:24.351" v="728"/>
          <ac:picMkLst>
            <pc:docMk/>
            <pc:sldMk cId="1275777373" sldId="310"/>
            <ac:picMk id="10" creationId="{28E0DF78-7315-B04D-D344-C3E3930BD9EE}"/>
          </ac:picMkLst>
        </pc:picChg>
      </pc:sldChg>
      <pc:sldChg chg="addSp modSp add replId">
        <pc:chgData name="#KU CHIN-CHEN#" userId="S::cku001@e.ntu.edu.sg::ea14fb69-24cd-44a0-b8b4-8a16f97c4f6f" providerId="AD" clId="Web-{9E6EF297-15C8-426B-9D55-FB8195F60C39}" dt="2022-11-03T16:21:28.404" v="1130" actId="20577"/>
        <pc:sldMkLst>
          <pc:docMk/>
          <pc:sldMk cId="1197923456" sldId="311"/>
        </pc:sldMkLst>
        <pc:spChg chg="mod">
          <ac:chgData name="#KU CHIN-CHEN#" userId="S::cku001@e.ntu.edu.sg::ea14fb69-24cd-44a0-b8b4-8a16f97c4f6f" providerId="AD" clId="Web-{9E6EF297-15C8-426B-9D55-FB8195F60C39}" dt="2022-11-03T16:21:28.404" v="1130" actId="20577"/>
          <ac:spMkLst>
            <pc:docMk/>
            <pc:sldMk cId="1197923456" sldId="311"/>
            <ac:spMk id="6" creationId="{45C6B1A7-6A8D-807B-CE6E-28D63F81DB0D}"/>
          </ac:spMkLst>
        </pc:spChg>
        <pc:spChg chg="mod">
          <ac:chgData name="#KU CHIN-CHEN#" userId="S::cku001@e.ntu.edu.sg::ea14fb69-24cd-44a0-b8b4-8a16f97c4f6f" providerId="AD" clId="Web-{9E6EF297-15C8-426B-9D55-FB8195F60C39}" dt="2022-11-03T16:03:59.472" v="856" actId="20577"/>
          <ac:spMkLst>
            <pc:docMk/>
            <pc:sldMk cId="1197923456" sldId="311"/>
            <ac:spMk id="11" creationId="{EE7D1CA0-B382-B58E-FFC3-765B4D396E57}"/>
          </ac:spMkLst>
        </pc:spChg>
        <pc:picChg chg="mod">
          <ac:chgData name="#KU CHIN-CHEN#" userId="S::cku001@e.ntu.edu.sg::ea14fb69-24cd-44a0-b8b4-8a16f97c4f6f" providerId="AD" clId="Web-{9E6EF297-15C8-426B-9D55-FB8195F60C39}" dt="2022-11-03T16:05:53.461" v="889" actId="1076"/>
          <ac:picMkLst>
            <pc:docMk/>
            <pc:sldMk cId="1197923456" sldId="311"/>
            <ac:picMk id="2" creationId="{B610485E-D75E-D811-AB5A-DBC22C7AA783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6:04:52.162" v="876" actId="14100"/>
          <ac:picMkLst>
            <pc:docMk/>
            <pc:sldMk cId="1197923456" sldId="311"/>
            <ac:picMk id="3" creationId="{ACED3303-9F70-5AF5-BCD1-CFCD21EDB049}"/>
          </ac:picMkLst>
        </pc:picChg>
        <pc:picChg chg="mod">
          <ac:chgData name="#KU CHIN-CHEN#" userId="S::cku001@e.ntu.edu.sg::ea14fb69-24cd-44a0-b8b4-8a16f97c4f6f" providerId="AD" clId="Web-{9E6EF297-15C8-426B-9D55-FB8195F60C39}" dt="2022-11-03T16:05:59.633" v="891" actId="1076"/>
          <ac:picMkLst>
            <pc:docMk/>
            <pc:sldMk cId="1197923456" sldId="311"/>
            <ac:picMk id="4" creationId="{09EA0A71-9C27-A2DE-EE21-C46A87B6FD4E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6:04:58.365" v="877" actId="1076"/>
          <ac:picMkLst>
            <pc:docMk/>
            <pc:sldMk cId="1197923456" sldId="311"/>
            <ac:picMk id="5" creationId="{E2CEE4CE-A34C-5288-5590-93AF0288A2A3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6:05:00.006" v="878" actId="1076"/>
          <ac:picMkLst>
            <pc:docMk/>
            <pc:sldMk cId="1197923456" sldId="311"/>
            <ac:picMk id="7" creationId="{341375D4-8951-26C7-BA44-21EEAD39D350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6:04:48.599" v="874" actId="1076"/>
          <ac:picMkLst>
            <pc:docMk/>
            <pc:sldMk cId="1197923456" sldId="311"/>
            <ac:picMk id="8" creationId="{720FBF94-A96F-3C93-AA11-E3710A4030D3}"/>
          </ac:picMkLst>
        </pc:picChg>
        <pc:picChg chg="add mod">
          <ac:chgData name="#KU CHIN-CHEN#" userId="S::cku001@e.ntu.edu.sg::ea14fb69-24cd-44a0-b8b4-8a16f97c4f6f" providerId="AD" clId="Web-{9E6EF297-15C8-426B-9D55-FB8195F60C39}" dt="2022-11-03T16:05:03.772" v="880" actId="1076"/>
          <ac:picMkLst>
            <pc:docMk/>
            <pc:sldMk cId="1197923456" sldId="311"/>
            <ac:picMk id="9" creationId="{478A7D2B-9F9D-F3F4-2791-E350540E5BF7}"/>
          </ac:picMkLst>
        </pc:picChg>
        <pc:cxnChg chg="mod">
          <ac:chgData name="#KU CHIN-CHEN#" userId="S::cku001@e.ntu.edu.sg::ea14fb69-24cd-44a0-b8b4-8a16f97c4f6f" providerId="AD" clId="Web-{9E6EF297-15C8-426B-9D55-FB8195F60C39}" dt="2022-11-03T16:05:36.679" v="882" actId="14100"/>
          <ac:cxnSpMkLst>
            <pc:docMk/>
            <pc:sldMk cId="1197923456" sldId="311"/>
            <ac:cxnSpMk id="3256" creationId="{00000000-0000-0000-0000-000000000000}"/>
          </ac:cxnSpMkLst>
        </pc:cxnChg>
      </pc:sldChg>
      <pc:sldChg chg="addSp delSp modSp add replId">
        <pc:chgData name="#KU CHIN-CHEN#" userId="S::cku001@e.ntu.edu.sg::ea14fb69-24cd-44a0-b8b4-8a16f97c4f6f" providerId="AD" clId="Web-{9E6EF297-15C8-426B-9D55-FB8195F60C39}" dt="2022-11-03T16:23:11.345" v="1174" actId="14100"/>
        <pc:sldMkLst>
          <pc:docMk/>
          <pc:sldMk cId="3317267691" sldId="312"/>
        </pc:sldMkLst>
        <pc:spChg chg="mod">
          <ac:chgData name="#KU CHIN-CHEN#" userId="S::cku001@e.ntu.edu.sg::ea14fb69-24cd-44a0-b8b4-8a16f97c4f6f" providerId="AD" clId="Web-{9E6EF297-15C8-426B-9D55-FB8195F60C39}" dt="2022-11-03T16:21:14.216" v="1129" actId="20577"/>
          <ac:spMkLst>
            <pc:docMk/>
            <pc:sldMk cId="3317267691" sldId="312"/>
            <ac:spMk id="6" creationId="{45C6B1A7-6A8D-807B-CE6E-28D63F81DB0D}"/>
          </ac:spMkLst>
        </pc:spChg>
        <pc:spChg chg="add mod">
          <ac:chgData name="#KU CHIN-CHEN#" userId="S::cku001@e.ntu.edu.sg::ea14fb69-24cd-44a0-b8b4-8a16f97c4f6f" providerId="AD" clId="Web-{9E6EF297-15C8-426B-9D55-FB8195F60C39}" dt="2022-11-03T16:23:11.345" v="1174" actId="14100"/>
          <ac:spMkLst>
            <pc:docMk/>
            <pc:sldMk cId="3317267691" sldId="312"/>
            <ac:spMk id="10" creationId="{CC75633E-C53F-5AEC-F122-B01704D2019E}"/>
          </ac:spMkLst>
        </pc:spChg>
        <pc:spChg chg="mod">
          <ac:chgData name="#KU CHIN-CHEN#" userId="S::cku001@e.ntu.edu.sg::ea14fb69-24cd-44a0-b8b4-8a16f97c4f6f" providerId="AD" clId="Web-{9E6EF297-15C8-426B-9D55-FB8195F60C39}" dt="2022-11-03T16:21:59.264" v="1133" actId="1076"/>
          <ac:spMkLst>
            <pc:docMk/>
            <pc:sldMk cId="3317267691" sldId="312"/>
            <ac:spMk id="11" creationId="{EE7D1CA0-B382-B58E-FFC3-765B4D396E57}"/>
          </ac:spMkLst>
        </pc:spChg>
        <pc:picChg chg="del">
          <ac:chgData name="#KU CHIN-CHEN#" userId="S::cku001@e.ntu.edu.sg::ea14fb69-24cd-44a0-b8b4-8a16f97c4f6f" providerId="AD" clId="Web-{9E6EF297-15C8-426B-9D55-FB8195F60C39}" dt="2022-11-03T16:10:16.643" v="893"/>
          <ac:picMkLst>
            <pc:docMk/>
            <pc:sldMk cId="3317267691" sldId="312"/>
            <ac:picMk id="2" creationId="{B610485E-D75E-D811-AB5A-DBC22C7AA783}"/>
          </ac:picMkLst>
        </pc:picChg>
        <pc:picChg chg="del">
          <ac:chgData name="#KU CHIN-CHEN#" userId="S::cku001@e.ntu.edu.sg::ea14fb69-24cd-44a0-b8b4-8a16f97c4f6f" providerId="AD" clId="Web-{9E6EF297-15C8-426B-9D55-FB8195F60C39}" dt="2022-11-03T16:10:18.831" v="896"/>
          <ac:picMkLst>
            <pc:docMk/>
            <pc:sldMk cId="3317267691" sldId="312"/>
            <ac:picMk id="3" creationId="{ACED3303-9F70-5AF5-BCD1-CFCD21EDB049}"/>
          </ac:picMkLst>
        </pc:picChg>
        <pc:picChg chg="del">
          <ac:chgData name="#KU CHIN-CHEN#" userId="S::cku001@e.ntu.edu.sg::ea14fb69-24cd-44a0-b8b4-8a16f97c4f6f" providerId="AD" clId="Web-{9E6EF297-15C8-426B-9D55-FB8195F60C39}" dt="2022-11-03T16:10:18.596" v="894"/>
          <ac:picMkLst>
            <pc:docMk/>
            <pc:sldMk cId="3317267691" sldId="312"/>
            <ac:picMk id="4" creationId="{09EA0A71-9C27-A2DE-EE21-C46A87B6FD4E}"/>
          </ac:picMkLst>
        </pc:picChg>
        <pc:picChg chg="del">
          <ac:chgData name="#KU CHIN-CHEN#" userId="S::cku001@e.ntu.edu.sg::ea14fb69-24cd-44a0-b8b4-8a16f97c4f6f" providerId="AD" clId="Web-{9E6EF297-15C8-426B-9D55-FB8195F60C39}" dt="2022-11-03T16:10:20.565" v="897"/>
          <ac:picMkLst>
            <pc:docMk/>
            <pc:sldMk cId="3317267691" sldId="312"/>
            <ac:picMk id="5" creationId="{E2CEE4CE-A34C-5288-5590-93AF0288A2A3}"/>
          </ac:picMkLst>
        </pc:picChg>
        <pc:picChg chg="del">
          <ac:chgData name="#KU CHIN-CHEN#" userId="S::cku001@e.ntu.edu.sg::ea14fb69-24cd-44a0-b8b4-8a16f97c4f6f" providerId="AD" clId="Web-{9E6EF297-15C8-426B-9D55-FB8195F60C39}" dt="2022-11-03T16:10:21.018" v="898"/>
          <ac:picMkLst>
            <pc:docMk/>
            <pc:sldMk cId="3317267691" sldId="312"/>
            <ac:picMk id="7" creationId="{341375D4-8951-26C7-BA44-21EEAD39D350}"/>
          </ac:picMkLst>
        </pc:picChg>
        <pc:picChg chg="del">
          <ac:chgData name="#KU CHIN-CHEN#" userId="S::cku001@e.ntu.edu.sg::ea14fb69-24cd-44a0-b8b4-8a16f97c4f6f" providerId="AD" clId="Web-{9E6EF297-15C8-426B-9D55-FB8195F60C39}" dt="2022-11-03T16:10:18.800" v="895"/>
          <ac:picMkLst>
            <pc:docMk/>
            <pc:sldMk cId="3317267691" sldId="312"/>
            <ac:picMk id="8" creationId="{720FBF94-A96F-3C93-AA11-E3710A4030D3}"/>
          </ac:picMkLst>
        </pc:picChg>
        <pc:picChg chg="del">
          <ac:chgData name="#KU CHIN-CHEN#" userId="S::cku001@e.ntu.edu.sg::ea14fb69-24cd-44a0-b8b4-8a16f97c4f6f" providerId="AD" clId="Web-{9E6EF297-15C8-426B-9D55-FB8195F60C39}" dt="2022-11-03T16:15:53.656" v="997"/>
          <ac:picMkLst>
            <pc:docMk/>
            <pc:sldMk cId="3317267691" sldId="312"/>
            <ac:picMk id="9" creationId="{478A7D2B-9F9D-F3F4-2791-E350540E5BF7}"/>
          </ac:picMkLst>
        </pc:picChg>
      </pc:sldChg>
    </pc:docChg>
  </pc:docChgLst>
  <pc:docChgLst>
    <pc:chgData name="#JONATHAN THEN TIAN MENG#" userId="S::jthen001@e.ntu.edu.sg::2731c6b5-a20c-4481-bcdc-b336c3b6f9ac" providerId="AD" clId="Web-{40708F9E-C221-8739-8207-B4E76AC33C0B}"/>
    <pc:docChg chg="addSld delSld modSld">
      <pc:chgData name="#JONATHAN THEN TIAN MENG#" userId="S::jthen001@e.ntu.edu.sg::2731c6b5-a20c-4481-bcdc-b336c3b6f9ac" providerId="AD" clId="Web-{40708F9E-C221-8739-8207-B4E76AC33C0B}" dt="2022-11-04T07:59:27.710" v="156"/>
      <pc:docMkLst>
        <pc:docMk/>
      </pc:docMkLst>
      <pc:sldChg chg="modSp">
        <pc:chgData name="#JONATHAN THEN TIAN MENG#" userId="S::jthen001@e.ntu.edu.sg::2731c6b5-a20c-4481-bcdc-b336c3b6f9ac" providerId="AD" clId="Web-{40708F9E-C221-8739-8207-B4E76AC33C0B}" dt="2022-11-04T07:58:36.662" v="148" actId="20577"/>
        <pc:sldMkLst>
          <pc:docMk/>
          <pc:sldMk cId="0" sldId="256"/>
        </pc:sldMkLst>
        <pc:spChg chg="mod">
          <ac:chgData name="#JONATHAN THEN TIAN MENG#" userId="S::jthen001@e.ntu.edu.sg::2731c6b5-a20c-4481-bcdc-b336c3b6f9ac" providerId="AD" clId="Web-{40708F9E-C221-8739-8207-B4E76AC33C0B}" dt="2022-11-04T07:58:36.662" v="148" actId="20577"/>
          <ac:spMkLst>
            <pc:docMk/>
            <pc:sldMk cId="0" sldId="256"/>
            <ac:spMk id="2" creationId="{F96DFCF3-930F-45EE-BF6E-8A0C64F0AC87}"/>
          </ac:spMkLst>
        </pc:spChg>
      </pc:sldChg>
      <pc:sldChg chg="modSp">
        <pc:chgData name="#JONATHAN THEN TIAN MENG#" userId="S::jthen001@e.ntu.edu.sg::2731c6b5-a20c-4481-bcdc-b336c3b6f9ac" providerId="AD" clId="Web-{40708F9E-C221-8739-8207-B4E76AC33C0B}" dt="2022-11-04T07:27:42.306" v="12" actId="1076"/>
        <pc:sldMkLst>
          <pc:docMk/>
          <pc:sldMk cId="0" sldId="258"/>
        </pc:sldMkLst>
        <pc:spChg chg="mod">
          <ac:chgData name="#JONATHAN THEN TIAN MENG#" userId="S::jthen001@e.ntu.edu.sg::2731c6b5-a20c-4481-bcdc-b336c3b6f9ac" providerId="AD" clId="Web-{40708F9E-C221-8739-8207-B4E76AC33C0B}" dt="2022-11-04T07:27:42.306" v="12" actId="1076"/>
          <ac:spMkLst>
            <pc:docMk/>
            <pc:sldMk cId="0" sldId="258"/>
            <ac:spMk id="1131" creationId="{00000000-0000-0000-0000-000000000000}"/>
          </ac:spMkLst>
        </pc:spChg>
      </pc:sldChg>
      <pc:sldChg chg="delSp">
        <pc:chgData name="#JONATHAN THEN TIAN MENG#" userId="S::jthen001@e.ntu.edu.sg::2731c6b5-a20c-4481-bcdc-b336c3b6f9ac" providerId="AD" clId="Web-{40708F9E-C221-8739-8207-B4E76AC33C0B}" dt="2022-11-04T07:59:00.756" v="150"/>
        <pc:sldMkLst>
          <pc:docMk/>
          <pc:sldMk cId="0" sldId="259"/>
        </pc:sldMkLst>
        <pc:spChg chg="del">
          <ac:chgData name="#JONATHAN THEN TIAN MENG#" userId="S::jthen001@e.ntu.edu.sg::2731c6b5-a20c-4481-bcdc-b336c3b6f9ac" providerId="AD" clId="Web-{40708F9E-C221-8739-8207-B4E76AC33C0B}" dt="2022-11-04T07:59:00.756" v="150"/>
          <ac:spMkLst>
            <pc:docMk/>
            <pc:sldMk cId="0" sldId="259"/>
            <ac:spMk id="3" creationId="{22FC3C0E-59FA-CEBA-0574-ED187E68FB1E}"/>
          </ac:spMkLst>
        </pc:spChg>
      </pc:sldChg>
      <pc:sldChg chg="delSp">
        <pc:chgData name="#JONATHAN THEN TIAN MENG#" userId="S::jthen001@e.ntu.edu.sg::2731c6b5-a20c-4481-bcdc-b336c3b6f9ac" providerId="AD" clId="Web-{40708F9E-C221-8739-8207-B4E76AC33C0B}" dt="2022-11-04T07:59:16.085" v="154"/>
        <pc:sldMkLst>
          <pc:docMk/>
          <pc:sldMk cId="0" sldId="283"/>
        </pc:sldMkLst>
        <pc:spChg chg="del">
          <ac:chgData name="#JONATHAN THEN TIAN MENG#" userId="S::jthen001@e.ntu.edu.sg::2731c6b5-a20c-4481-bcdc-b336c3b6f9ac" providerId="AD" clId="Web-{40708F9E-C221-8739-8207-B4E76AC33C0B}" dt="2022-11-04T07:59:16.085" v="154"/>
          <ac:spMkLst>
            <pc:docMk/>
            <pc:sldMk cId="0" sldId="283"/>
            <ac:spMk id="3" creationId="{D2A311F1-FBFB-FEE7-2C45-FF0269728AFD}"/>
          </ac:spMkLst>
        </pc:spChg>
      </pc:sldChg>
      <pc:sldChg chg="addSp delSp modSp">
        <pc:chgData name="#JONATHAN THEN TIAN MENG#" userId="S::jthen001@e.ntu.edu.sg::2731c6b5-a20c-4481-bcdc-b336c3b6f9ac" providerId="AD" clId="Web-{40708F9E-C221-8739-8207-B4E76AC33C0B}" dt="2022-11-04T07:59:23.507" v="155"/>
        <pc:sldMkLst>
          <pc:docMk/>
          <pc:sldMk cId="0" sldId="288"/>
        </pc:sldMkLst>
        <pc:spChg chg="add del mod">
          <ac:chgData name="#JONATHAN THEN TIAN MENG#" userId="S::jthen001@e.ntu.edu.sg::2731c6b5-a20c-4481-bcdc-b336c3b6f9ac" providerId="AD" clId="Web-{40708F9E-C221-8739-8207-B4E76AC33C0B}" dt="2022-11-04T07:59:23.507" v="155"/>
          <ac:spMkLst>
            <pc:docMk/>
            <pc:sldMk cId="0" sldId="288"/>
            <ac:spMk id="3" creationId="{2EE4D3A3-9ED0-996A-5F97-ADF222167976}"/>
          </ac:spMkLst>
        </pc:spChg>
        <pc:spChg chg="mod">
          <ac:chgData name="#JONATHAN THEN TIAN MENG#" userId="S::jthen001@e.ntu.edu.sg::2731c6b5-a20c-4481-bcdc-b336c3b6f9ac" providerId="AD" clId="Web-{40708F9E-C221-8739-8207-B4E76AC33C0B}" dt="2022-11-04T07:32:40.018" v="47" actId="20577"/>
          <ac:spMkLst>
            <pc:docMk/>
            <pc:sldMk cId="0" sldId="288"/>
            <ac:spMk id="3206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58:52.053" v="149"/>
          <ac:spMkLst>
            <pc:docMk/>
            <pc:sldMk cId="0" sldId="288"/>
            <ac:spMk id="3207" creationId="{00000000-0000-0000-0000-000000000000}"/>
          </ac:spMkLst>
        </pc:spChg>
      </pc:sldChg>
      <pc:sldChg chg="addSp delSp modSp">
        <pc:chgData name="#JONATHAN THEN TIAN MENG#" userId="S::jthen001@e.ntu.edu.sg::2731c6b5-a20c-4481-bcdc-b336c3b6f9ac" providerId="AD" clId="Web-{40708F9E-C221-8739-8207-B4E76AC33C0B}" dt="2022-11-04T07:59:27.710" v="156"/>
        <pc:sldMkLst>
          <pc:docMk/>
          <pc:sldMk cId="0" sldId="291"/>
        </pc:sldMkLst>
        <pc:spChg chg="add del mod">
          <ac:chgData name="#JONATHAN THEN TIAN MENG#" userId="S::jthen001@e.ntu.edu.sg::2731c6b5-a20c-4481-bcdc-b336c3b6f9ac" providerId="AD" clId="Web-{40708F9E-C221-8739-8207-B4E76AC33C0B}" dt="2022-11-04T07:59:27.710" v="156"/>
          <ac:spMkLst>
            <pc:docMk/>
            <pc:sldMk cId="0" sldId="291"/>
            <ac:spMk id="3" creationId="{96A54784-4EE8-A40D-40B6-C1BF6C1E990B}"/>
          </ac:spMkLst>
        </pc:spChg>
        <pc:spChg chg="del mod">
          <ac:chgData name="#JONATHAN THEN TIAN MENG#" userId="S::jthen001@e.ntu.edu.sg::2731c6b5-a20c-4481-bcdc-b336c3b6f9ac" providerId="AD" clId="Web-{40708F9E-C221-8739-8207-B4E76AC33C0B}" dt="2022-11-04T07:57:41.379" v="136"/>
          <ac:spMkLst>
            <pc:docMk/>
            <pc:sldMk cId="0" sldId="291"/>
            <ac:spMk id="3379" creationId="{00000000-0000-0000-0000-000000000000}"/>
          </ac:spMkLst>
        </pc:spChg>
      </pc:sldChg>
      <pc:sldChg chg="modSp">
        <pc:chgData name="#JONATHAN THEN TIAN MENG#" userId="S::jthen001@e.ntu.edu.sg::2731c6b5-a20c-4481-bcdc-b336c3b6f9ac" providerId="AD" clId="Web-{40708F9E-C221-8739-8207-B4E76AC33C0B}" dt="2022-11-04T07:25:49.849" v="0" actId="1076"/>
        <pc:sldMkLst>
          <pc:docMk/>
          <pc:sldMk cId="0" sldId="293"/>
        </pc:sldMkLst>
        <pc:graphicFrameChg chg="mod">
          <ac:chgData name="#JONATHAN THEN TIAN MENG#" userId="S::jthen001@e.ntu.edu.sg::2731c6b5-a20c-4481-bcdc-b336c3b6f9ac" providerId="AD" clId="Web-{40708F9E-C221-8739-8207-B4E76AC33C0B}" dt="2022-11-04T07:25:49.849" v="0" actId="1076"/>
          <ac:graphicFrameMkLst>
            <pc:docMk/>
            <pc:sldMk cId="0" sldId="293"/>
            <ac:graphicFrameMk id="3567" creationId="{00000000-0000-0000-0000-000000000000}"/>
          </ac:graphicFrameMkLst>
        </pc:graphicFrameChg>
      </pc:sldChg>
      <pc:sldChg chg="modSp">
        <pc:chgData name="#JONATHAN THEN TIAN MENG#" userId="S::jthen001@e.ntu.edu.sg::2731c6b5-a20c-4481-bcdc-b336c3b6f9ac" providerId="AD" clId="Web-{40708F9E-C221-8739-8207-B4E76AC33C0B}" dt="2022-11-04T07:40:48.487" v="112" actId="20577"/>
        <pc:sldMkLst>
          <pc:docMk/>
          <pc:sldMk cId="2388388207" sldId="302"/>
        </pc:sldMkLst>
        <pc:spChg chg="mod">
          <ac:chgData name="#JONATHAN THEN TIAN MENG#" userId="S::jthen001@e.ntu.edu.sg::2731c6b5-a20c-4481-bcdc-b336c3b6f9ac" providerId="AD" clId="Web-{40708F9E-C221-8739-8207-B4E76AC33C0B}" dt="2022-11-04T07:40:48.487" v="112" actId="20577"/>
          <ac:spMkLst>
            <pc:docMk/>
            <pc:sldMk cId="2388388207" sldId="302"/>
            <ac:spMk id="3252" creationId="{00000000-0000-0000-0000-000000000000}"/>
          </ac:spMkLst>
        </pc:spChg>
      </pc:sldChg>
      <pc:sldChg chg="delSp">
        <pc:chgData name="#JONATHAN THEN TIAN MENG#" userId="S::jthen001@e.ntu.edu.sg::2731c6b5-a20c-4481-bcdc-b336c3b6f9ac" providerId="AD" clId="Web-{40708F9E-C221-8739-8207-B4E76AC33C0B}" dt="2022-11-04T07:59:04.428" v="151"/>
        <pc:sldMkLst>
          <pc:docMk/>
          <pc:sldMk cId="1009641360" sldId="316"/>
        </pc:sldMkLst>
        <pc:spChg chg="del">
          <ac:chgData name="#JONATHAN THEN TIAN MENG#" userId="S::jthen001@e.ntu.edu.sg::2731c6b5-a20c-4481-bcdc-b336c3b6f9ac" providerId="AD" clId="Web-{40708F9E-C221-8739-8207-B4E76AC33C0B}" dt="2022-11-04T07:59:04.428" v="151"/>
          <ac:spMkLst>
            <pc:docMk/>
            <pc:sldMk cId="1009641360" sldId="316"/>
            <ac:spMk id="3" creationId="{F448C63C-D6E8-9BE4-635C-984A1567A445}"/>
          </ac:spMkLst>
        </pc:spChg>
      </pc:sldChg>
      <pc:sldChg chg="delSp">
        <pc:chgData name="#JONATHAN THEN TIAN MENG#" userId="S::jthen001@e.ntu.edu.sg::2731c6b5-a20c-4481-bcdc-b336c3b6f9ac" providerId="AD" clId="Web-{40708F9E-C221-8739-8207-B4E76AC33C0B}" dt="2022-11-04T07:59:09.397" v="152"/>
        <pc:sldMkLst>
          <pc:docMk/>
          <pc:sldMk cId="4200831645" sldId="318"/>
        </pc:sldMkLst>
        <pc:spChg chg="del">
          <ac:chgData name="#JONATHAN THEN TIAN MENG#" userId="S::jthen001@e.ntu.edu.sg::2731c6b5-a20c-4481-bcdc-b336c3b6f9ac" providerId="AD" clId="Web-{40708F9E-C221-8739-8207-B4E76AC33C0B}" dt="2022-11-04T07:59:09.397" v="152"/>
          <ac:spMkLst>
            <pc:docMk/>
            <pc:sldMk cId="4200831645" sldId="318"/>
            <ac:spMk id="3" creationId="{E534F9A6-4A37-36D1-DFC7-9BFE4D3C726C}"/>
          </ac:spMkLst>
        </pc:spChg>
      </pc:sldChg>
      <pc:sldChg chg="delSp">
        <pc:chgData name="#JONATHAN THEN TIAN MENG#" userId="S::jthen001@e.ntu.edu.sg::2731c6b5-a20c-4481-bcdc-b336c3b6f9ac" providerId="AD" clId="Web-{40708F9E-C221-8739-8207-B4E76AC33C0B}" dt="2022-11-04T07:59:12.132" v="153"/>
        <pc:sldMkLst>
          <pc:docMk/>
          <pc:sldMk cId="2901705814" sldId="321"/>
        </pc:sldMkLst>
        <pc:spChg chg="del">
          <ac:chgData name="#JONATHAN THEN TIAN MENG#" userId="S::jthen001@e.ntu.edu.sg::2731c6b5-a20c-4481-bcdc-b336c3b6f9ac" providerId="AD" clId="Web-{40708F9E-C221-8739-8207-B4E76AC33C0B}" dt="2022-11-04T07:59:12.132" v="153"/>
          <ac:spMkLst>
            <pc:docMk/>
            <pc:sldMk cId="2901705814" sldId="321"/>
            <ac:spMk id="3" creationId="{E534F9A6-4A37-36D1-DFC7-9BFE4D3C726C}"/>
          </ac:spMkLst>
        </pc:spChg>
      </pc:sldChg>
      <pc:sldChg chg="modSp del">
        <pc:chgData name="#JONATHAN THEN TIAN MENG#" userId="S::jthen001@e.ntu.edu.sg::2731c6b5-a20c-4481-bcdc-b336c3b6f9ac" providerId="AD" clId="Web-{40708F9E-C221-8739-8207-B4E76AC33C0B}" dt="2022-11-04T07:33:00.769" v="48"/>
        <pc:sldMkLst>
          <pc:docMk/>
          <pc:sldMk cId="2180259453" sldId="346"/>
        </pc:sldMkLst>
        <pc:spChg chg="mod">
          <ac:chgData name="#JONATHAN THEN TIAN MENG#" userId="S::jthen001@e.ntu.edu.sg::2731c6b5-a20c-4481-bcdc-b336c3b6f9ac" providerId="AD" clId="Web-{40708F9E-C221-8739-8207-B4E76AC33C0B}" dt="2022-11-04T07:29:18.668" v="31" actId="20577"/>
          <ac:spMkLst>
            <pc:docMk/>
            <pc:sldMk cId="2180259453" sldId="346"/>
            <ac:spMk id="2251" creationId="{00000000-0000-0000-0000-000000000000}"/>
          </ac:spMkLst>
        </pc:spChg>
      </pc:sldChg>
      <pc:sldChg chg="del">
        <pc:chgData name="#JONATHAN THEN TIAN MENG#" userId="S::jthen001@e.ntu.edu.sg::2731c6b5-a20c-4481-bcdc-b336c3b6f9ac" providerId="AD" clId="Web-{40708F9E-C221-8739-8207-B4E76AC33C0B}" dt="2022-11-04T07:32:28.299" v="46"/>
        <pc:sldMkLst>
          <pc:docMk/>
          <pc:sldMk cId="1598409978" sldId="349"/>
        </pc:sldMkLst>
      </pc:sldChg>
      <pc:sldChg chg="del">
        <pc:chgData name="#JONATHAN THEN TIAN MENG#" userId="S::jthen001@e.ntu.edu.sg::2731c6b5-a20c-4481-bcdc-b336c3b6f9ac" providerId="AD" clId="Web-{40708F9E-C221-8739-8207-B4E76AC33C0B}" dt="2022-11-04T07:36:12.666" v="88"/>
        <pc:sldMkLst>
          <pc:docMk/>
          <pc:sldMk cId="127590491" sldId="350"/>
        </pc:sldMkLst>
      </pc:sldChg>
      <pc:sldChg chg="del">
        <pc:chgData name="#JONATHAN THEN TIAN MENG#" userId="S::jthen001@e.ntu.edu.sg::2731c6b5-a20c-4481-bcdc-b336c3b6f9ac" providerId="AD" clId="Web-{40708F9E-C221-8739-8207-B4E76AC33C0B}" dt="2022-11-04T07:35:04.538" v="78"/>
        <pc:sldMkLst>
          <pc:docMk/>
          <pc:sldMk cId="2902107576" sldId="352"/>
        </pc:sldMkLst>
      </pc:sldChg>
      <pc:sldChg chg="del">
        <pc:chgData name="#JONATHAN THEN TIAN MENG#" userId="S::jthen001@e.ntu.edu.sg::2731c6b5-a20c-4481-bcdc-b336c3b6f9ac" providerId="AD" clId="Web-{40708F9E-C221-8739-8207-B4E76AC33C0B}" dt="2022-11-04T07:33:37.020" v="58"/>
        <pc:sldMkLst>
          <pc:docMk/>
          <pc:sldMk cId="1172218249" sldId="354"/>
        </pc:sldMkLst>
      </pc:sldChg>
      <pc:sldChg chg="del">
        <pc:chgData name="#JONATHAN THEN TIAN MENG#" userId="S::jthen001@e.ntu.edu.sg::2731c6b5-a20c-4481-bcdc-b336c3b6f9ac" providerId="AD" clId="Web-{40708F9E-C221-8739-8207-B4E76AC33C0B}" dt="2022-11-04T07:34:27.537" v="69"/>
        <pc:sldMkLst>
          <pc:docMk/>
          <pc:sldMk cId="2989310596" sldId="355"/>
        </pc:sldMkLst>
      </pc:sldChg>
      <pc:sldChg chg="del">
        <pc:chgData name="#JONATHAN THEN TIAN MENG#" userId="S::jthen001@e.ntu.edu.sg::2731c6b5-a20c-4481-bcdc-b336c3b6f9ac" providerId="AD" clId="Web-{40708F9E-C221-8739-8207-B4E76AC33C0B}" dt="2022-11-04T07:37:21.918" v="100"/>
        <pc:sldMkLst>
          <pc:docMk/>
          <pc:sldMk cId="3138955649" sldId="356"/>
        </pc:sldMkLst>
      </pc:sldChg>
      <pc:sldChg chg="addSp delSp modSp">
        <pc:chgData name="#JONATHAN THEN TIAN MENG#" userId="S::jthen001@e.ntu.edu.sg::2731c6b5-a20c-4481-bcdc-b336c3b6f9ac" providerId="AD" clId="Web-{40708F9E-C221-8739-8207-B4E76AC33C0B}" dt="2022-11-04T07:54:13.263" v="134" actId="1076"/>
        <pc:sldMkLst>
          <pc:docMk/>
          <pc:sldMk cId="2781612436" sldId="358"/>
        </pc:sldMkLst>
        <pc:spChg chg="mod">
          <ac:chgData name="#JONATHAN THEN TIAN MENG#" userId="S::jthen001@e.ntu.edu.sg::2731c6b5-a20c-4481-bcdc-b336c3b6f9ac" providerId="AD" clId="Web-{40708F9E-C221-8739-8207-B4E76AC33C0B}" dt="2022-11-04T07:53:10.386" v="129" actId="1076"/>
          <ac:spMkLst>
            <pc:docMk/>
            <pc:sldMk cId="2781612436" sldId="358"/>
            <ac:spMk id="3566" creationId="{00000000-0000-0000-0000-000000000000}"/>
          </ac:spMkLst>
        </pc:spChg>
        <pc:grpChg chg="add mod ord">
          <ac:chgData name="#JONATHAN THEN TIAN MENG#" userId="S::jthen001@e.ntu.edu.sg::2731c6b5-a20c-4481-bcdc-b336c3b6f9ac" providerId="AD" clId="Web-{40708F9E-C221-8739-8207-B4E76AC33C0B}" dt="2022-11-04T07:54:13.263" v="134" actId="1076"/>
          <ac:grpSpMkLst>
            <pc:docMk/>
            <pc:sldMk cId="2781612436" sldId="358"/>
            <ac:grpSpMk id="14" creationId="{2FAB11B2-A64E-DEF2-77BD-BD320106F6B6}"/>
          </ac:grpSpMkLst>
        </pc:grpChg>
        <pc:grpChg chg="del">
          <ac:chgData name="#JONATHAN THEN TIAN MENG#" userId="S::jthen001@e.ntu.edu.sg::2731c6b5-a20c-4481-bcdc-b336c3b6f9ac" providerId="AD" clId="Web-{40708F9E-C221-8739-8207-B4E76AC33C0B}" dt="2022-11-04T07:53:02.807" v="128"/>
          <ac:grpSpMkLst>
            <pc:docMk/>
            <pc:sldMk cId="2781612436" sldId="358"/>
            <ac:grpSpMk id="3543" creationId="{00000000-0000-0000-0000-000000000000}"/>
          </ac:grpSpMkLst>
        </pc:grpChg>
      </pc:sldChg>
      <pc:sldChg chg="del">
        <pc:chgData name="#JONATHAN THEN TIAN MENG#" userId="S::jthen001@e.ntu.edu.sg::2731c6b5-a20c-4481-bcdc-b336c3b6f9ac" providerId="AD" clId="Web-{40708F9E-C221-8739-8207-B4E76AC33C0B}" dt="2022-11-04T07:37:57.716" v="110"/>
        <pc:sldMkLst>
          <pc:docMk/>
          <pc:sldMk cId="2556503410" sldId="359"/>
        </pc:sldMkLst>
      </pc:sldChg>
      <pc:sldChg chg="addSp delSp modSp add replId">
        <pc:chgData name="#JONATHAN THEN TIAN MENG#" userId="S::jthen001@e.ntu.edu.sg::2731c6b5-a20c-4481-bcdc-b336c3b6f9ac" providerId="AD" clId="Web-{40708F9E-C221-8739-8207-B4E76AC33C0B}" dt="2022-11-04T07:40:54.753" v="113"/>
        <pc:sldMkLst>
          <pc:docMk/>
          <pc:sldMk cId="3777922391" sldId="360"/>
        </pc:sldMkLst>
        <pc:spChg chg="add del mod">
          <ac:chgData name="#JONATHAN THEN TIAN MENG#" userId="S::jthen001@e.ntu.edu.sg::2731c6b5-a20c-4481-bcdc-b336c3b6f9ac" providerId="AD" clId="Web-{40708F9E-C221-8739-8207-B4E76AC33C0B}" dt="2022-11-04T07:40:54.753" v="113"/>
          <ac:spMkLst>
            <pc:docMk/>
            <pc:sldMk cId="3777922391" sldId="360"/>
            <ac:spMk id="3" creationId="{8CA94D5A-B13D-58B3-8E8A-DE40CC80C76E}"/>
          </ac:spMkLst>
        </pc:spChg>
        <pc:spChg chg="mod">
          <ac:chgData name="#JONATHAN THEN TIAN MENG#" userId="S::jthen001@e.ntu.edu.sg::2731c6b5-a20c-4481-bcdc-b336c3b6f9ac" providerId="AD" clId="Web-{40708F9E-C221-8739-8207-B4E76AC33C0B}" dt="2022-11-04T07:28:54.183" v="28" actId="20577"/>
          <ac:spMkLst>
            <pc:docMk/>
            <pc:sldMk cId="3777922391" sldId="360"/>
            <ac:spMk id="3205" creationId="{00000000-0000-0000-0000-000000000000}"/>
          </ac:spMkLst>
        </pc:spChg>
        <pc:spChg chg="mod">
          <ac:chgData name="#JONATHAN THEN TIAN MENG#" userId="S::jthen001@e.ntu.edu.sg::2731c6b5-a20c-4481-bcdc-b336c3b6f9ac" providerId="AD" clId="Web-{40708F9E-C221-8739-8207-B4E76AC33C0B}" dt="2022-11-04T07:29:23.043" v="32" actId="20577"/>
          <ac:spMkLst>
            <pc:docMk/>
            <pc:sldMk cId="3777922391" sldId="360"/>
            <ac:spMk id="3206" creationId="{00000000-0000-0000-0000-000000000000}"/>
          </ac:spMkLst>
        </pc:spChg>
        <pc:spChg chg="del mod">
          <ac:chgData name="#JONATHAN THEN TIAN MENG#" userId="S::jthen001@e.ntu.edu.sg::2731c6b5-a20c-4481-bcdc-b336c3b6f9ac" providerId="AD" clId="Web-{40708F9E-C221-8739-8207-B4E76AC33C0B}" dt="2022-11-04T07:29:03.761" v="30"/>
          <ac:spMkLst>
            <pc:docMk/>
            <pc:sldMk cId="3777922391" sldId="360"/>
            <ac:spMk id="3207" creationId="{00000000-0000-0000-0000-000000000000}"/>
          </ac:spMkLst>
        </pc:spChg>
      </pc:sldChg>
      <pc:sldChg chg="addSp delSp modSp add replId">
        <pc:chgData name="#JONATHAN THEN TIAN MENG#" userId="S::jthen001@e.ntu.edu.sg::2731c6b5-a20c-4481-bcdc-b336c3b6f9ac" providerId="AD" clId="Web-{40708F9E-C221-8739-8207-B4E76AC33C0B}" dt="2022-11-04T07:32:11.720" v="43"/>
        <pc:sldMkLst>
          <pc:docMk/>
          <pc:sldMk cId="2502932903" sldId="361"/>
        </pc:sldMkLst>
        <pc:spChg chg="add del mod">
          <ac:chgData name="#JONATHAN THEN TIAN MENG#" userId="S::jthen001@e.ntu.edu.sg::2731c6b5-a20c-4481-bcdc-b336c3b6f9ac" providerId="AD" clId="Web-{40708F9E-C221-8739-8207-B4E76AC33C0B}" dt="2022-11-04T07:31:31.204" v="38"/>
          <ac:spMkLst>
            <pc:docMk/>
            <pc:sldMk cId="2502932903" sldId="361"/>
            <ac:spMk id="3" creationId="{9D469957-144A-B9F8-122C-F30B05727FEF}"/>
          </ac:spMkLst>
        </pc:spChg>
        <pc:spChg chg="add del mod">
          <ac:chgData name="#JONATHAN THEN TIAN MENG#" userId="S::jthen001@e.ntu.edu.sg::2731c6b5-a20c-4481-bcdc-b336c3b6f9ac" providerId="AD" clId="Web-{40708F9E-C221-8739-8207-B4E76AC33C0B}" dt="2022-11-04T07:31:31.204" v="37"/>
          <ac:spMkLst>
            <pc:docMk/>
            <pc:sldMk cId="2502932903" sldId="361"/>
            <ac:spMk id="5" creationId="{E3C5AC66-7B15-44B7-E556-1FBD988E3DFE}"/>
          </ac:spMkLst>
        </pc:spChg>
        <pc:spChg chg="add mod">
          <ac:chgData name="#JONATHAN THEN TIAN MENG#" userId="S::jthen001@e.ntu.edu.sg::2731c6b5-a20c-4481-bcdc-b336c3b6f9ac" providerId="AD" clId="Web-{40708F9E-C221-8739-8207-B4E76AC33C0B}" dt="2022-11-04T07:32:11.720" v="43"/>
          <ac:spMkLst>
            <pc:docMk/>
            <pc:sldMk cId="2502932903" sldId="361"/>
            <ac:spMk id="7" creationId="{83363896-9AEA-D8C5-DC90-4AA9D253EE26}"/>
          </ac:spMkLst>
        </pc:spChg>
        <pc:spChg chg="add">
          <ac:chgData name="#JONATHAN THEN TIAN MENG#" userId="S::jthen001@e.ntu.edu.sg::2731c6b5-a20c-4481-bcdc-b336c3b6f9ac" providerId="AD" clId="Web-{40708F9E-C221-8739-8207-B4E76AC33C0B}" dt="2022-11-04T07:31:44.860" v="41"/>
          <ac:spMkLst>
            <pc:docMk/>
            <pc:sldMk cId="2502932903" sldId="361"/>
            <ac:spMk id="11" creationId="{23A2B51B-AAF7-98DD-81A4-20C15B76BB1F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1:26.407" v="36"/>
          <ac:spMkLst>
            <pc:docMk/>
            <pc:sldMk cId="2502932903" sldId="361"/>
            <ac:spMk id="3265" creationId="{00000000-0000-0000-0000-000000000000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1:26.328" v="35"/>
          <ac:spMkLst>
            <pc:docMk/>
            <pc:sldMk cId="2502932903" sldId="361"/>
            <ac:spMk id="3266" creationId="{00000000-0000-0000-0000-000000000000}"/>
          </ac:spMkLst>
        </pc:spChg>
        <pc:grpChg chg="del">
          <ac:chgData name="#JONATHAN THEN TIAN MENG#" userId="S::jthen001@e.ntu.edu.sg::2731c6b5-a20c-4481-bcdc-b336c3b6f9ac" providerId="AD" clId="Web-{40708F9E-C221-8739-8207-B4E76AC33C0B}" dt="2022-11-04T07:31:26.250" v="34"/>
          <ac:grpSpMkLst>
            <pc:docMk/>
            <pc:sldMk cId="2502932903" sldId="361"/>
            <ac:grpSpMk id="3267" creationId="{00000000-0000-0000-0000-000000000000}"/>
          </ac:grpSpMkLst>
        </pc:grpChg>
        <pc:picChg chg="add">
          <ac:chgData name="#JONATHAN THEN TIAN MENG#" userId="S::jthen001@e.ntu.edu.sg::2731c6b5-a20c-4481-bcdc-b336c3b6f9ac" providerId="AD" clId="Web-{40708F9E-C221-8739-8207-B4E76AC33C0B}" dt="2022-11-04T07:31:44.813" v="40"/>
          <ac:picMkLst>
            <pc:docMk/>
            <pc:sldMk cId="2502932903" sldId="361"/>
            <ac:picMk id="9" creationId="{AD8EF681-D9A6-8351-9D16-915A1EDA8CB3}"/>
          </ac:picMkLst>
        </pc:picChg>
      </pc:sldChg>
      <pc:sldChg chg="add del replId">
        <pc:chgData name="#JONATHAN THEN TIAN MENG#" userId="S::jthen001@e.ntu.edu.sg::2731c6b5-a20c-4481-bcdc-b336c3b6f9ac" providerId="AD" clId="Web-{40708F9E-C221-8739-8207-B4E76AC33C0B}" dt="2022-11-04T07:32:20.955" v="45"/>
        <pc:sldMkLst>
          <pc:docMk/>
          <pc:sldMk cId="3801749622" sldId="362"/>
        </pc:sldMkLst>
      </pc:sldChg>
      <pc:sldChg chg="addSp delSp modSp add replId">
        <pc:chgData name="#JONATHAN THEN TIAN MENG#" userId="S::jthen001@e.ntu.edu.sg::2731c6b5-a20c-4481-bcdc-b336c3b6f9ac" providerId="AD" clId="Web-{40708F9E-C221-8739-8207-B4E76AC33C0B}" dt="2022-11-04T07:33:28.395" v="57" actId="20577"/>
        <pc:sldMkLst>
          <pc:docMk/>
          <pc:sldMk cId="3853575650" sldId="362"/>
        </pc:sldMkLst>
        <pc:spChg chg="add mod">
          <ac:chgData name="#JONATHAN THEN TIAN MENG#" userId="S::jthen001@e.ntu.edu.sg::2731c6b5-a20c-4481-bcdc-b336c3b6f9ac" providerId="AD" clId="Web-{40708F9E-C221-8739-8207-B4E76AC33C0B}" dt="2022-11-04T07:33:15.910" v="52"/>
          <ac:spMkLst>
            <pc:docMk/>
            <pc:sldMk cId="3853575650" sldId="362"/>
            <ac:spMk id="3" creationId="{E8700985-4911-A230-8FA9-CE8D07970ED8}"/>
          </ac:spMkLst>
        </pc:spChg>
        <pc:spChg chg="add mod">
          <ac:chgData name="#JONATHAN THEN TIAN MENG#" userId="S::jthen001@e.ntu.edu.sg::2731c6b5-a20c-4481-bcdc-b336c3b6f9ac" providerId="AD" clId="Web-{40708F9E-C221-8739-8207-B4E76AC33C0B}" dt="2022-11-04T07:33:28.395" v="57" actId="20577"/>
          <ac:spMkLst>
            <pc:docMk/>
            <pc:sldMk cId="3853575650" sldId="362"/>
            <ac:spMk id="5" creationId="{437CC10C-E5C1-8ECB-D150-A05628A43882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3:15.910" v="52"/>
          <ac:spMkLst>
            <pc:docMk/>
            <pc:sldMk cId="3853575650" sldId="362"/>
            <ac:spMk id="7" creationId="{83363896-9AEA-D8C5-DC90-4AA9D253EE26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3:15.832" v="50"/>
          <ac:spMkLst>
            <pc:docMk/>
            <pc:sldMk cId="3853575650" sldId="362"/>
            <ac:spMk id="11" creationId="{23A2B51B-AAF7-98DD-81A4-20C15B76BB1F}"/>
          </ac:spMkLst>
        </pc:spChg>
        <pc:picChg chg="add">
          <ac:chgData name="#JONATHAN THEN TIAN MENG#" userId="S::jthen001@e.ntu.edu.sg::2731c6b5-a20c-4481-bcdc-b336c3b6f9ac" providerId="AD" clId="Web-{40708F9E-C221-8739-8207-B4E76AC33C0B}" dt="2022-11-04T07:33:18.254" v="54"/>
          <ac:picMkLst>
            <pc:docMk/>
            <pc:sldMk cId="3853575650" sldId="362"/>
            <ac:picMk id="8" creationId="{33C53FED-FA39-C471-DFCA-9F18220A34DE}"/>
          </ac:picMkLst>
        </pc:picChg>
        <pc:picChg chg="del">
          <ac:chgData name="#JONATHAN THEN TIAN MENG#" userId="S::jthen001@e.ntu.edu.sg::2731c6b5-a20c-4481-bcdc-b336c3b6f9ac" providerId="AD" clId="Web-{40708F9E-C221-8739-8207-B4E76AC33C0B}" dt="2022-11-04T07:33:15.832" v="51"/>
          <ac:picMkLst>
            <pc:docMk/>
            <pc:sldMk cId="3853575650" sldId="362"/>
            <ac:picMk id="9" creationId="{AD8EF681-D9A6-8351-9D16-915A1EDA8CB3}"/>
          </ac:picMkLst>
        </pc:picChg>
        <pc:picChg chg="add">
          <ac:chgData name="#JONATHAN THEN TIAN MENG#" userId="S::jthen001@e.ntu.edu.sg::2731c6b5-a20c-4481-bcdc-b336c3b6f9ac" providerId="AD" clId="Web-{40708F9E-C221-8739-8207-B4E76AC33C0B}" dt="2022-11-04T07:33:18.332" v="55"/>
          <ac:picMkLst>
            <pc:docMk/>
            <pc:sldMk cId="3853575650" sldId="362"/>
            <ac:picMk id="12" creationId="{E26761A7-DF56-4351-8907-CD35B603EC13}"/>
          </ac:picMkLst>
        </pc:picChg>
      </pc:sldChg>
      <pc:sldChg chg="addSp delSp modSp add replId">
        <pc:chgData name="#JONATHAN THEN TIAN MENG#" userId="S::jthen001@e.ntu.edu.sg::2731c6b5-a20c-4481-bcdc-b336c3b6f9ac" providerId="AD" clId="Web-{40708F9E-C221-8739-8207-B4E76AC33C0B}" dt="2022-11-04T07:34:16.756" v="68" actId="20577"/>
        <pc:sldMkLst>
          <pc:docMk/>
          <pc:sldMk cId="4294502078" sldId="363"/>
        </pc:sldMkLst>
        <pc:spChg chg="del">
          <ac:chgData name="#JONATHAN THEN TIAN MENG#" userId="S::jthen001@e.ntu.edu.sg::2731c6b5-a20c-4481-bcdc-b336c3b6f9ac" providerId="AD" clId="Web-{40708F9E-C221-8739-8207-B4E76AC33C0B}" dt="2022-11-04T07:34:03.583" v="63"/>
          <ac:spMkLst>
            <pc:docMk/>
            <pc:sldMk cId="4294502078" sldId="363"/>
            <ac:spMk id="3" creationId="{E8700985-4911-A230-8FA9-CE8D07970ED8}"/>
          </ac:spMkLst>
        </pc:spChg>
        <pc:spChg chg="add mod">
          <ac:chgData name="#JONATHAN THEN TIAN MENG#" userId="S::jthen001@e.ntu.edu.sg::2731c6b5-a20c-4481-bcdc-b336c3b6f9ac" providerId="AD" clId="Web-{40708F9E-C221-8739-8207-B4E76AC33C0B}" dt="2022-11-04T07:34:16.756" v="68" actId="20577"/>
          <ac:spMkLst>
            <pc:docMk/>
            <pc:sldMk cId="4294502078" sldId="363"/>
            <ac:spMk id="4" creationId="{4A9D3F20-8559-7611-984A-3D79C0BC924A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4:03.583" v="62"/>
          <ac:spMkLst>
            <pc:docMk/>
            <pc:sldMk cId="4294502078" sldId="363"/>
            <ac:spMk id="5" creationId="{437CC10C-E5C1-8ECB-D150-A05628A43882}"/>
          </ac:spMkLst>
        </pc:spChg>
        <pc:picChg chg="add">
          <ac:chgData name="#JONATHAN THEN TIAN MENG#" userId="S::jthen001@e.ntu.edu.sg::2731c6b5-a20c-4481-bcdc-b336c3b6f9ac" providerId="AD" clId="Web-{40708F9E-C221-8739-8207-B4E76AC33C0B}" dt="2022-11-04T07:34:06.099" v="65"/>
          <ac:picMkLst>
            <pc:docMk/>
            <pc:sldMk cId="4294502078" sldId="363"/>
            <ac:picMk id="7" creationId="{6AD05739-207B-E320-6667-EE908295186F}"/>
          </ac:picMkLst>
        </pc:picChg>
        <pc:picChg chg="del">
          <ac:chgData name="#JONATHAN THEN TIAN MENG#" userId="S::jthen001@e.ntu.edu.sg::2731c6b5-a20c-4481-bcdc-b336c3b6f9ac" providerId="AD" clId="Web-{40708F9E-C221-8739-8207-B4E76AC33C0B}" dt="2022-11-04T07:34:03.583" v="61"/>
          <ac:picMkLst>
            <pc:docMk/>
            <pc:sldMk cId="4294502078" sldId="363"/>
            <ac:picMk id="8" creationId="{33C53FED-FA39-C471-DFCA-9F18220A34DE}"/>
          </ac:picMkLst>
        </pc:picChg>
        <pc:picChg chg="add">
          <ac:chgData name="#JONATHAN THEN TIAN MENG#" userId="S::jthen001@e.ntu.edu.sg::2731c6b5-a20c-4481-bcdc-b336c3b6f9ac" providerId="AD" clId="Web-{40708F9E-C221-8739-8207-B4E76AC33C0B}" dt="2022-11-04T07:34:06.146" v="66"/>
          <ac:picMkLst>
            <pc:docMk/>
            <pc:sldMk cId="4294502078" sldId="363"/>
            <ac:picMk id="10" creationId="{427EC440-1871-1995-5C4C-CF0D54A16D6B}"/>
          </ac:picMkLst>
        </pc:picChg>
        <pc:picChg chg="del">
          <ac:chgData name="#JONATHAN THEN TIAN MENG#" userId="S::jthen001@e.ntu.edu.sg::2731c6b5-a20c-4481-bcdc-b336c3b6f9ac" providerId="AD" clId="Web-{40708F9E-C221-8739-8207-B4E76AC33C0B}" dt="2022-11-04T07:34:03.583" v="60"/>
          <ac:picMkLst>
            <pc:docMk/>
            <pc:sldMk cId="4294502078" sldId="363"/>
            <ac:picMk id="12" creationId="{E26761A7-DF56-4351-8907-CD35B603EC13}"/>
          </ac:picMkLst>
        </pc:picChg>
      </pc:sldChg>
      <pc:sldChg chg="addSp delSp modSp add replId">
        <pc:chgData name="#JONATHAN THEN TIAN MENG#" userId="S::jthen001@e.ntu.edu.sg::2731c6b5-a20c-4481-bcdc-b336c3b6f9ac" providerId="AD" clId="Web-{40708F9E-C221-8739-8207-B4E76AC33C0B}" dt="2022-11-04T07:41:07.613" v="114"/>
        <pc:sldMkLst>
          <pc:docMk/>
          <pc:sldMk cId="1845018614" sldId="364"/>
        </pc:sldMkLst>
        <pc:spChg chg="add del mod">
          <ac:chgData name="#JONATHAN THEN TIAN MENG#" userId="S::jthen001@e.ntu.edu.sg::2731c6b5-a20c-4481-bcdc-b336c3b6f9ac" providerId="AD" clId="Web-{40708F9E-C221-8739-8207-B4E76AC33C0B}" dt="2022-11-04T07:41:07.613" v="114"/>
          <ac:spMkLst>
            <pc:docMk/>
            <pc:sldMk cId="1845018614" sldId="364"/>
            <ac:spMk id="3" creationId="{544ED048-227D-378A-3248-EB8DDCF30546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4:44.303" v="73"/>
          <ac:spMkLst>
            <pc:docMk/>
            <pc:sldMk cId="1845018614" sldId="364"/>
            <ac:spMk id="4" creationId="{4A9D3F20-8559-7611-984A-3D79C0BC924A}"/>
          </ac:spMkLst>
        </pc:spChg>
        <pc:spChg chg="add mod">
          <ac:chgData name="#JONATHAN THEN TIAN MENG#" userId="S::jthen001@e.ntu.edu.sg::2731c6b5-a20c-4481-bcdc-b336c3b6f9ac" providerId="AD" clId="Web-{40708F9E-C221-8739-8207-B4E76AC33C0B}" dt="2022-11-04T07:34:58.523" v="77" actId="20577"/>
          <ac:spMkLst>
            <pc:docMk/>
            <pc:sldMk cId="1845018614" sldId="364"/>
            <ac:spMk id="6" creationId="{6917AED3-4C7A-45E1-4E23-49BDA4230634}"/>
          </ac:spMkLst>
        </pc:spChg>
        <pc:picChg chg="del">
          <ac:chgData name="#JONATHAN THEN TIAN MENG#" userId="S::jthen001@e.ntu.edu.sg::2731c6b5-a20c-4481-bcdc-b336c3b6f9ac" providerId="AD" clId="Web-{40708F9E-C221-8739-8207-B4E76AC33C0B}" dt="2022-11-04T07:34:44.241" v="72"/>
          <ac:picMkLst>
            <pc:docMk/>
            <pc:sldMk cId="1845018614" sldId="364"/>
            <ac:picMk id="7" creationId="{6AD05739-207B-E320-6667-EE908295186F}"/>
          </ac:picMkLst>
        </pc:picChg>
        <pc:picChg chg="add">
          <ac:chgData name="#JONATHAN THEN TIAN MENG#" userId="S::jthen001@e.ntu.edu.sg::2731c6b5-a20c-4481-bcdc-b336c3b6f9ac" providerId="AD" clId="Web-{40708F9E-C221-8739-8207-B4E76AC33C0B}" dt="2022-11-04T07:34:46.788" v="75"/>
          <ac:picMkLst>
            <pc:docMk/>
            <pc:sldMk cId="1845018614" sldId="364"/>
            <ac:picMk id="9" creationId="{1E35CB13-2326-F522-3E56-ADAB1B0F2C53}"/>
          </ac:picMkLst>
        </pc:picChg>
        <pc:picChg chg="del">
          <ac:chgData name="#JONATHAN THEN TIAN MENG#" userId="S::jthen001@e.ntu.edu.sg::2731c6b5-a20c-4481-bcdc-b336c3b6f9ac" providerId="AD" clId="Web-{40708F9E-C221-8739-8207-B4E76AC33C0B}" dt="2022-11-04T07:34:44.241" v="71"/>
          <ac:picMkLst>
            <pc:docMk/>
            <pc:sldMk cId="1845018614" sldId="364"/>
            <ac:picMk id="10" creationId="{427EC440-1871-1995-5C4C-CF0D54A16D6B}"/>
          </ac:picMkLst>
        </pc:picChg>
      </pc:sldChg>
      <pc:sldChg chg="addSp delSp modSp add replId">
        <pc:chgData name="#JONATHAN THEN TIAN MENG#" userId="S::jthen001@e.ntu.edu.sg::2731c6b5-a20c-4481-bcdc-b336c3b6f9ac" providerId="AD" clId="Web-{40708F9E-C221-8739-8207-B4E76AC33C0B}" dt="2022-11-04T07:41:43.442" v="126" actId="20577"/>
        <pc:sldMkLst>
          <pc:docMk/>
          <pc:sldMk cId="3244152961" sldId="365"/>
        </pc:sldMkLst>
        <pc:spChg chg="del">
          <ac:chgData name="#JONATHAN THEN TIAN MENG#" userId="S::jthen001@e.ntu.edu.sg::2731c6b5-a20c-4481-bcdc-b336c3b6f9ac" providerId="AD" clId="Web-{40708F9E-C221-8739-8207-B4E76AC33C0B}" dt="2022-11-04T07:35:47.524" v="82"/>
          <ac:spMkLst>
            <pc:docMk/>
            <pc:sldMk cId="3244152961" sldId="365"/>
            <ac:spMk id="3" creationId="{544ED048-227D-378A-3248-EB8DDCF30546}"/>
          </ac:spMkLst>
        </pc:spChg>
        <pc:spChg chg="add mod">
          <ac:chgData name="#JONATHAN THEN TIAN MENG#" userId="S::jthen001@e.ntu.edu.sg::2731c6b5-a20c-4481-bcdc-b336c3b6f9ac" providerId="AD" clId="Web-{40708F9E-C221-8739-8207-B4E76AC33C0B}" dt="2022-11-04T07:41:43.442" v="126" actId="20577"/>
          <ac:spMkLst>
            <pc:docMk/>
            <pc:sldMk cId="3244152961" sldId="365"/>
            <ac:spMk id="4" creationId="{7966EC83-0BBF-1B2F-C2E5-E11963569D29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5:47.524" v="81"/>
          <ac:spMkLst>
            <pc:docMk/>
            <pc:sldMk cId="3244152961" sldId="365"/>
            <ac:spMk id="6" creationId="{6917AED3-4C7A-45E1-4E23-49BDA4230634}"/>
          </ac:spMkLst>
        </pc:spChg>
        <pc:spChg chg="add mod">
          <ac:chgData name="#JONATHAN THEN TIAN MENG#" userId="S::jthen001@e.ntu.edu.sg::2731c6b5-a20c-4481-bcdc-b336c3b6f9ac" providerId="AD" clId="Web-{40708F9E-C221-8739-8207-B4E76AC33C0B}" dt="2022-11-04T07:41:17.019" v="118" actId="20577"/>
          <ac:spMkLst>
            <pc:docMk/>
            <pc:sldMk cId="3244152961" sldId="365"/>
            <ac:spMk id="10" creationId="{31AC856C-3122-683C-1DC7-0EA8BD0E1DB8}"/>
          </ac:spMkLst>
        </pc:spChg>
        <pc:picChg chg="add">
          <ac:chgData name="#JONATHAN THEN TIAN MENG#" userId="S::jthen001@e.ntu.edu.sg::2731c6b5-a20c-4481-bcdc-b336c3b6f9ac" providerId="AD" clId="Web-{40708F9E-C221-8739-8207-B4E76AC33C0B}" dt="2022-11-04T07:35:50.290" v="84"/>
          <ac:picMkLst>
            <pc:docMk/>
            <pc:sldMk cId="3244152961" sldId="365"/>
            <ac:picMk id="7" creationId="{02CED725-C323-A7D2-410B-5CB3759F0D1D}"/>
          </ac:picMkLst>
        </pc:picChg>
        <pc:picChg chg="del">
          <ac:chgData name="#JONATHAN THEN TIAN MENG#" userId="S::jthen001@e.ntu.edu.sg::2731c6b5-a20c-4481-bcdc-b336c3b6f9ac" providerId="AD" clId="Web-{40708F9E-C221-8739-8207-B4E76AC33C0B}" dt="2022-11-04T07:35:47.524" v="80"/>
          <ac:picMkLst>
            <pc:docMk/>
            <pc:sldMk cId="3244152961" sldId="365"/>
            <ac:picMk id="9" creationId="{1E35CB13-2326-F522-3E56-ADAB1B0F2C53}"/>
          </ac:picMkLst>
        </pc:picChg>
      </pc:sldChg>
      <pc:sldChg chg="addSp delSp modSp add replId">
        <pc:chgData name="#JONATHAN THEN TIAN MENG#" userId="S::jthen001@e.ntu.edu.sg::2731c6b5-a20c-4481-bcdc-b336c3b6f9ac" providerId="AD" clId="Web-{40708F9E-C221-8739-8207-B4E76AC33C0B}" dt="2022-11-04T07:37:11.902" v="99"/>
        <pc:sldMkLst>
          <pc:docMk/>
          <pc:sldMk cId="3416179736" sldId="366"/>
        </pc:sldMkLst>
        <pc:spChg chg="add del mod">
          <ac:chgData name="#JONATHAN THEN TIAN MENG#" userId="S::jthen001@e.ntu.edu.sg::2731c6b5-a20c-4481-bcdc-b336c3b6f9ac" providerId="AD" clId="Web-{40708F9E-C221-8739-8207-B4E76AC33C0B}" dt="2022-11-04T07:37:11.902" v="99"/>
          <ac:spMkLst>
            <pc:docMk/>
            <pc:sldMk cId="3416179736" sldId="366"/>
            <ac:spMk id="3" creationId="{E20C654A-B489-3D46-74D2-7EDFB9B0F6EC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6:28.572" v="92"/>
          <ac:spMkLst>
            <pc:docMk/>
            <pc:sldMk cId="3416179736" sldId="366"/>
            <ac:spMk id="4" creationId="{7966EC83-0BBF-1B2F-C2E5-E11963569D29}"/>
          </ac:spMkLst>
        </pc:spChg>
        <pc:spChg chg="add mod">
          <ac:chgData name="#JONATHAN THEN TIAN MENG#" userId="S::jthen001@e.ntu.edu.sg::2731c6b5-a20c-4481-bcdc-b336c3b6f9ac" providerId="AD" clId="Web-{40708F9E-C221-8739-8207-B4E76AC33C0B}" dt="2022-11-04T07:36:46.198" v="97" actId="20577"/>
          <ac:spMkLst>
            <pc:docMk/>
            <pc:sldMk cId="3416179736" sldId="366"/>
            <ac:spMk id="6" creationId="{8C109708-2A01-840A-E3F5-95110BA2F504}"/>
          </ac:spMkLst>
        </pc:spChg>
        <pc:spChg chg="add">
          <ac:chgData name="#JONATHAN THEN TIAN MENG#" userId="S::jthen001@e.ntu.edu.sg::2731c6b5-a20c-4481-bcdc-b336c3b6f9ac" providerId="AD" clId="Web-{40708F9E-C221-8739-8207-B4E76AC33C0B}" dt="2022-11-04T07:36:28.713" v="94"/>
          <ac:spMkLst>
            <pc:docMk/>
            <pc:sldMk cId="3416179736" sldId="366"/>
            <ac:spMk id="9" creationId="{CF59F5DF-DD94-73AD-AE9D-9EFDD0A4477E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6:28.510" v="90"/>
          <ac:spMkLst>
            <pc:docMk/>
            <pc:sldMk cId="3416179736" sldId="366"/>
            <ac:spMk id="10" creationId="{31AC856C-3122-683C-1DC7-0EA8BD0E1DB8}"/>
          </ac:spMkLst>
        </pc:spChg>
        <pc:spChg chg="add">
          <ac:chgData name="#JONATHAN THEN TIAN MENG#" userId="S::jthen001@e.ntu.edu.sg::2731c6b5-a20c-4481-bcdc-b336c3b6f9ac" providerId="AD" clId="Web-{40708F9E-C221-8739-8207-B4E76AC33C0B}" dt="2022-11-04T07:36:28.729" v="95"/>
          <ac:spMkLst>
            <pc:docMk/>
            <pc:sldMk cId="3416179736" sldId="366"/>
            <ac:spMk id="12" creationId="{BE5C1FE8-9335-8EEC-4053-F8213C8854D2}"/>
          </ac:spMkLst>
        </pc:spChg>
        <pc:picChg chg="del">
          <ac:chgData name="#JONATHAN THEN TIAN MENG#" userId="S::jthen001@e.ntu.edu.sg::2731c6b5-a20c-4481-bcdc-b336c3b6f9ac" providerId="AD" clId="Web-{40708F9E-C221-8739-8207-B4E76AC33C0B}" dt="2022-11-04T07:36:28.510" v="91"/>
          <ac:picMkLst>
            <pc:docMk/>
            <pc:sldMk cId="3416179736" sldId="366"/>
            <ac:picMk id="7" creationId="{02CED725-C323-A7D2-410B-5CB3759F0D1D}"/>
          </ac:picMkLst>
        </pc:picChg>
      </pc:sldChg>
      <pc:sldChg chg="addSp delSp modSp add replId">
        <pc:chgData name="#JONATHAN THEN TIAN MENG#" userId="S::jthen001@e.ntu.edu.sg::2731c6b5-a20c-4481-bcdc-b336c3b6f9ac" providerId="AD" clId="Web-{40708F9E-C221-8739-8207-B4E76AC33C0B}" dt="2022-11-04T07:41:34.004" v="121" actId="20577"/>
        <pc:sldMkLst>
          <pc:docMk/>
          <pc:sldMk cId="4032377729" sldId="367"/>
        </pc:sldMkLst>
        <pc:spChg chg="add mod">
          <ac:chgData name="#JONATHAN THEN TIAN MENG#" userId="S::jthen001@e.ntu.edu.sg::2731c6b5-a20c-4481-bcdc-b336c3b6f9ac" providerId="AD" clId="Web-{40708F9E-C221-8739-8207-B4E76AC33C0B}" dt="2022-11-04T07:41:34.004" v="121" actId="20577"/>
          <ac:spMkLst>
            <pc:docMk/>
            <pc:sldMk cId="4032377729" sldId="367"/>
            <ac:spMk id="3" creationId="{ED1EE9DC-AE63-D3D3-E5A9-6EF253F5831B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7:37.403" v="104"/>
          <ac:spMkLst>
            <pc:docMk/>
            <pc:sldMk cId="4032377729" sldId="367"/>
            <ac:spMk id="6" creationId="{8C109708-2A01-840A-E3F5-95110BA2F504}"/>
          </ac:spMkLst>
        </pc:spChg>
        <pc:spChg chg="add">
          <ac:chgData name="#JONATHAN THEN TIAN MENG#" userId="S::jthen001@e.ntu.edu.sg::2731c6b5-a20c-4481-bcdc-b336c3b6f9ac" providerId="AD" clId="Web-{40708F9E-C221-8739-8207-B4E76AC33C0B}" dt="2022-11-04T07:37:41.512" v="107"/>
          <ac:spMkLst>
            <pc:docMk/>
            <pc:sldMk cId="4032377729" sldId="367"/>
            <ac:spMk id="8" creationId="{08C967AF-23B0-E683-83B4-454F9BDBD728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7:37.403" v="103"/>
          <ac:spMkLst>
            <pc:docMk/>
            <pc:sldMk cId="4032377729" sldId="367"/>
            <ac:spMk id="9" creationId="{CF59F5DF-DD94-73AD-AE9D-9EFDD0A4477E}"/>
          </ac:spMkLst>
        </pc:spChg>
        <pc:spChg chg="del">
          <ac:chgData name="#JONATHAN THEN TIAN MENG#" userId="S::jthen001@e.ntu.edu.sg::2731c6b5-a20c-4481-bcdc-b336c3b6f9ac" providerId="AD" clId="Web-{40708F9E-C221-8739-8207-B4E76AC33C0B}" dt="2022-11-04T07:37:37.403" v="102"/>
          <ac:spMkLst>
            <pc:docMk/>
            <pc:sldMk cId="4032377729" sldId="367"/>
            <ac:spMk id="12" creationId="{BE5C1FE8-9335-8EEC-4053-F8213C8854D2}"/>
          </ac:spMkLst>
        </pc:spChg>
        <pc:picChg chg="add">
          <ac:chgData name="#JONATHAN THEN TIAN MENG#" userId="S::jthen001@e.ntu.edu.sg::2731c6b5-a20c-4481-bcdc-b336c3b6f9ac" providerId="AD" clId="Web-{40708F9E-C221-8739-8207-B4E76AC33C0B}" dt="2022-11-04T07:37:41.497" v="106"/>
          <ac:picMkLst>
            <pc:docMk/>
            <pc:sldMk cId="4032377729" sldId="367"/>
            <ac:picMk id="5" creationId="{BBBE149C-B3BF-2250-4234-4206FD81996A}"/>
          </ac:picMkLst>
        </pc:picChg>
      </pc:sldChg>
    </pc:docChg>
  </pc:docChgLst>
  <pc:docChgLst>
    <pc:chgData name="#LIU ZHIYANG#" userId="S::liuz0099@e.ntu.edu.sg::f3471990-b850-4b1e-8ba4-2c0eee8ae08c" providerId="AD" clId="Web-{A1E9D130-EC4D-48FD-B050-3995DB262414}"/>
    <pc:docChg chg="addSld delSld modSld sldOrd">
      <pc:chgData name="#LIU ZHIYANG#" userId="S::liuz0099@e.ntu.edu.sg::f3471990-b850-4b1e-8ba4-2c0eee8ae08c" providerId="AD" clId="Web-{A1E9D130-EC4D-48FD-B050-3995DB262414}" dt="2022-11-04T07:01:14.494" v="437" actId="20577"/>
      <pc:docMkLst>
        <pc:docMk/>
      </pc:docMkLst>
      <pc:sldChg chg="modSp">
        <pc:chgData name="#LIU ZHIYANG#" userId="S::liuz0099@e.ntu.edu.sg::f3471990-b850-4b1e-8ba4-2c0eee8ae08c" providerId="AD" clId="Web-{A1E9D130-EC4D-48FD-B050-3995DB262414}" dt="2022-11-04T06:16:34.404" v="7" actId="20577"/>
        <pc:sldMkLst>
          <pc:docMk/>
          <pc:sldMk cId="0" sldId="288"/>
        </pc:sldMkLst>
        <pc:spChg chg="mod">
          <ac:chgData name="#LIU ZHIYANG#" userId="S::liuz0099@e.ntu.edu.sg::f3471990-b850-4b1e-8ba4-2c0eee8ae08c" providerId="AD" clId="Web-{A1E9D130-EC4D-48FD-B050-3995DB262414}" dt="2022-11-04T06:16:34.404" v="7" actId="20577"/>
          <ac:spMkLst>
            <pc:docMk/>
            <pc:sldMk cId="0" sldId="288"/>
            <ac:spMk id="3206" creationId="{00000000-0000-0000-0000-000000000000}"/>
          </ac:spMkLst>
        </pc:spChg>
      </pc:sldChg>
      <pc:sldChg chg="modSp">
        <pc:chgData name="#LIU ZHIYANG#" userId="S::liuz0099@e.ntu.edu.sg::f3471990-b850-4b1e-8ba4-2c0eee8ae08c" providerId="AD" clId="Web-{A1E9D130-EC4D-48FD-B050-3995DB262414}" dt="2022-11-04T06:45:54.922" v="179"/>
        <pc:sldMkLst>
          <pc:docMk/>
          <pc:sldMk cId="0" sldId="293"/>
        </pc:sldMkLst>
        <pc:graphicFrameChg chg="mod modGraphic">
          <ac:chgData name="#LIU ZHIYANG#" userId="S::liuz0099@e.ntu.edu.sg::f3471990-b850-4b1e-8ba4-2c0eee8ae08c" providerId="AD" clId="Web-{A1E9D130-EC4D-48FD-B050-3995DB262414}" dt="2022-11-04T06:45:54.922" v="179"/>
          <ac:graphicFrameMkLst>
            <pc:docMk/>
            <pc:sldMk cId="0" sldId="293"/>
            <ac:graphicFrameMk id="3567" creationId="{00000000-0000-0000-0000-000000000000}"/>
          </ac:graphicFrameMkLst>
        </pc:graphicFrameChg>
      </pc:sldChg>
      <pc:sldChg chg="addSp modSp">
        <pc:chgData name="#LIU ZHIYANG#" userId="S::liuz0099@e.ntu.edu.sg::f3471990-b850-4b1e-8ba4-2c0eee8ae08c" providerId="AD" clId="Web-{A1E9D130-EC4D-48FD-B050-3995DB262414}" dt="2022-11-04T06:52:29.792" v="295" actId="20577"/>
        <pc:sldMkLst>
          <pc:docMk/>
          <pc:sldMk cId="127590491" sldId="350"/>
        </pc:sldMkLst>
        <pc:spChg chg="add mod">
          <ac:chgData name="#LIU ZHIYANG#" userId="S::liuz0099@e.ntu.edu.sg::f3471990-b850-4b1e-8ba4-2c0eee8ae08c" providerId="AD" clId="Web-{A1E9D130-EC4D-48FD-B050-3995DB262414}" dt="2022-11-04T06:52:29.792" v="295" actId="20577"/>
          <ac:spMkLst>
            <pc:docMk/>
            <pc:sldMk cId="127590491" sldId="350"/>
            <ac:spMk id="5" creationId="{F8AE7588-C943-2C4E-4AA8-A3448C520259}"/>
          </ac:spMkLst>
        </pc:spChg>
        <pc:picChg chg="add mod">
          <ac:chgData name="#LIU ZHIYANG#" userId="S::liuz0099@e.ntu.edu.sg::f3471990-b850-4b1e-8ba4-2c0eee8ae08c" providerId="AD" clId="Web-{A1E9D130-EC4D-48FD-B050-3995DB262414}" dt="2022-11-04T06:49:26.819" v="180" actId="1076"/>
          <ac:picMkLst>
            <pc:docMk/>
            <pc:sldMk cId="127590491" sldId="350"/>
            <ac:picMk id="2" creationId="{BC7DB195-00E7-2437-DD4F-DF2FFE17148D}"/>
          </ac:picMkLst>
        </pc:picChg>
      </pc:sldChg>
      <pc:sldChg chg="addSp delSp modSp add replId">
        <pc:chgData name="#LIU ZHIYANG#" userId="S::liuz0099@e.ntu.edu.sg::f3471990-b850-4b1e-8ba4-2c0eee8ae08c" providerId="AD" clId="Web-{A1E9D130-EC4D-48FD-B050-3995DB262414}" dt="2022-11-04T06:29:14.363" v="22" actId="1076"/>
        <pc:sldMkLst>
          <pc:docMk/>
          <pc:sldMk cId="2902107576" sldId="352"/>
        </pc:sldMkLst>
        <pc:spChg chg="mod">
          <ac:chgData name="#LIU ZHIYANG#" userId="S::liuz0099@e.ntu.edu.sg::f3471990-b850-4b1e-8ba4-2c0eee8ae08c" providerId="AD" clId="Web-{A1E9D130-EC4D-48FD-B050-3995DB262414}" dt="2022-11-04T06:29:12.300" v="20" actId="1076"/>
          <ac:spMkLst>
            <pc:docMk/>
            <pc:sldMk cId="2902107576" sldId="352"/>
            <ac:spMk id="3" creationId="{4CB6BE7D-F8F4-FDFA-955C-15AF9AC54C78}"/>
          </ac:spMkLst>
        </pc:spChg>
        <pc:spChg chg="del">
          <ac:chgData name="#LIU ZHIYANG#" userId="S::liuz0099@e.ntu.edu.sg::f3471990-b850-4b1e-8ba4-2c0eee8ae08c" providerId="AD" clId="Web-{A1E9D130-EC4D-48FD-B050-3995DB262414}" dt="2022-11-04T06:28:44.815" v="10"/>
          <ac:spMkLst>
            <pc:docMk/>
            <pc:sldMk cId="2902107576" sldId="352"/>
            <ac:spMk id="7" creationId="{0AF01926-384E-4096-FF04-41DC42424F70}"/>
          </ac:spMkLst>
        </pc:spChg>
        <pc:picChg chg="add mod modCrop">
          <ac:chgData name="#LIU ZHIYANG#" userId="S::liuz0099@e.ntu.edu.sg::f3471990-b850-4b1e-8ba4-2c0eee8ae08c" providerId="AD" clId="Web-{A1E9D130-EC4D-48FD-B050-3995DB262414}" dt="2022-11-04T06:29:14.363" v="22" actId="1076"/>
          <ac:picMkLst>
            <pc:docMk/>
            <pc:sldMk cId="2902107576" sldId="352"/>
            <ac:picMk id="2" creationId="{CB066EBE-60F4-7A17-5C06-AFC7E6D0ADFE}"/>
          </ac:picMkLst>
        </pc:picChg>
        <pc:picChg chg="del">
          <ac:chgData name="#LIU ZHIYANG#" userId="S::liuz0099@e.ntu.edu.sg::f3471990-b850-4b1e-8ba4-2c0eee8ae08c" providerId="AD" clId="Web-{A1E9D130-EC4D-48FD-B050-3995DB262414}" dt="2022-11-04T06:28:38.159" v="9"/>
          <ac:picMkLst>
            <pc:docMk/>
            <pc:sldMk cId="2902107576" sldId="352"/>
            <ac:picMk id="5" creationId="{5EEA456F-BA2A-6665-59B4-39E78977BC46}"/>
          </ac:picMkLst>
        </pc:picChg>
      </pc:sldChg>
      <pc:sldChg chg="addSp delSp modSp add replId">
        <pc:chgData name="#LIU ZHIYANG#" userId="S::liuz0099@e.ntu.edu.sg::f3471990-b850-4b1e-8ba4-2c0eee8ae08c" providerId="AD" clId="Web-{A1E9D130-EC4D-48FD-B050-3995DB262414}" dt="2022-11-04T06:34:20.246" v="58" actId="1076"/>
        <pc:sldMkLst>
          <pc:docMk/>
          <pc:sldMk cId="1172218249" sldId="354"/>
        </pc:sldMkLst>
        <pc:picChg chg="del">
          <ac:chgData name="#LIU ZHIYANG#" userId="S::liuz0099@e.ntu.edu.sg::f3471990-b850-4b1e-8ba4-2c0eee8ae08c" providerId="AD" clId="Web-{A1E9D130-EC4D-48FD-B050-3995DB262414}" dt="2022-11-04T06:30:58.647" v="24"/>
          <ac:picMkLst>
            <pc:docMk/>
            <pc:sldMk cId="1172218249" sldId="354"/>
            <ac:picMk id="2" creationId="{CB066EBE-60F4-7A17-5C06-AFC7E6D0ADFE}"/>
          </ac:picMkLst>
        </pc:picChg>
        <pc:picChg chg="add mod modCrop">
          <ac:chgData name="#LIU ZHIYANG#" userId="S::liuz0099@e.ntu.edu.sg::f3471990-b850-4b1e-8ba4-2c0eee8ae08c" providerId="AD" clId="Web-{A1E9D130-EC4D-48FD-B050-3995DB262414}" dt="2022-11-04T06:34:20.246" v="58" actId="1076"/>
          <ac:picMkLst>
            <pc:docMk/>
            <pc:sldMk cId="1172218249" sldId="354"/>
            <ac:picMk id="4" creationId="{758ADC9F-7234-B26F-EC8A-5908901D0C8C}"/>
          </ac:picMkLst>
        </pc:picChg>
        <pc:picChg chg="add mod modCrop">
          <ac:chgData name="#LIU ZHIYANG#" userId="S::liuz0099@e.ntu.edu.sg::f3471990-b850-4b1e-8ba4-2c0eee8ae08c" providerId="AD" clId="Web-{A1E9D130-EC4D-48FD-B050-3995DB262414}" dt="2022-11-04T06:33:32.636" v="52" actId="14100"/>
          <ac:picMkLst>
            <pc:docMk/>
            <pc:sldMk cId="1172218249" sldId="354"/>
            <ac:picMk id="5" creationId="{DF221728-CC3C-2F9A-EC16-E702FA6353D9}"/>
          </ac:picMkLst>
        </pc:picChg>
      </pc:sldChg>
      <pc:sldChg chg="add del replId">
        <pc:chgData name="#LIU ZHIYANG#" userId="S::liuz0099@e.ntu.edu.sg::f3471990-b850-4b1e-8ba4-2c0eee8ae08c" providerId="AD" clId="Web-{A1E9D130-EC4D-48FD-B050-3995DB262414}" dt="2022-11-04T06:31:01.428" v="26"/>
        <pc:sldMkLst>
          <pc:docMk/>
          <pc:sldMk cId="290129165" sldId="355"/>
        </pc:sldMkLst>
      </pc:sldChg>
      <pc:sldChg chg="addSp delSp modSp add replId">
        <pc:chgData name="#LIU ZHIYANG#" userId="S::liuz0099@e.ntu.edu.sg::f3471990-b850-4b1e-8ba4-2c0eee8ae08c" providerId="AD" clId="Web-{A1E9D130-EC4D-48FD-B050-3995DB262414}" dt="2022-11-04T06:35:49.436" v="71" actId="1076"/>
        <pc:sldMkLst>
          <pc:docMk/>
          <pc:sldMk cId="2989310596" sldId="355"/>
        </pc:sldMkLst>
        <pc:picChg chg="add mod">
          <ac:chgData name="#LIU ZHIYANG#" userId="S::liuz0099@e.ntu.edu.sg::f3471990-b850-4b1e-8ba4-2c0eee8ae08c" providerId="AD" clId="Web-{A1E9D130-EC4D-48FD-B050-3995DB262414}" dt="2022-11-04T06:35:49.436" v="71" actId="1076"/>
          <ac:picMkLst>
            <pc:docMk/>
            <pc:sldMk cId="2989310596" sldId="355"/>
            <ac:picMk id="2" creationId="{A874A6F6-DA6F-5AE6-5861-F5165147C1AC}"/>
          </ac:picMkLst>
        </pc:picChg>
        <pc:picChg chg="del">
          <ac:chgData name="#LIU ZHIYANG#" userId="S::liuz0099@e.ntu.edu.sg::f3471990-b850-4b1e-8ba4-2c0eee8ae08c" providerId="AD" clId="Web-{A1E9D130-EC4D-48FD-B050-3995DB262414}" dt="2022-11-04T06:34:56.029" v="60"/>
          <ac:picMkLst>
            <pc:docMk/>
            <pc:sldMk cId="2989310596" sldId="355"/>
            <ac:picMk id="4" creationId="{758ADC9F-7234-B26F-EC8A-5908901D0C8C}"/>
          </ac:picMkLst>
        </pc:picChg>
        <pc:picChg chg="del">
          <ac:chgData name="#LIU ZHIYANG#" userId="S::liuz0099@e.ntu.edu.sg::f3471990-b850-4b1e-8ba4-2c0eee8ae08c" providerId="AD" clId="Web-{A1E9D130-EC4D-48FD-B050-3995DB262414}" dt="2022-11-04T06:34:56.279" v="61"/>
          <ac:picMkLst>
            <pc:docMk/>
            <pc:sldMk cId="2989310596" sldId="355"/>
            <ac:picMk id="5" creationId="{DF221728-CC3C-2F9A-EC16-E702FA6353D9}"/>
          </ac:picMkLst>
        </pc:picChg>
        <pc:picChg chg="add mod">
          <ac:chgData name="#LIU ZHIYANG#" userId="S::liuz0099@e.ntu.edu.sg::f3471990-b850-4b1e-8ba4-2c0eee8ae08c" providerId="AD" clId="Web-{A1E9D130-EC4D-48FD-B050-3995DB262414}" dt="2022-11-04T06:35:47.249" v="70" actId="1076"/>
          <ac:picMkLst>
            <pc:docMk/>
            <pc:sldMk cId="2989310596" sldId="355"/>
            <ac:picMk id="6" creationId="{EE13EB8C-0FEF-9707-4A8B-223C9F9BED97}"/>
          </ac:picMkLst>
        </pc:picChg>
      </pc:sldChg>
      <pc:sldChg chg="addSp delSp modSp new">
        <pc:chgData name="#LIU ZHIYANG#" userId="S::liuz0099@e.ntu.edu.sg::f3471990-b850-4b1e-8ba4-2c0eee8ae08c" providerId="AD" clId="Web-{A1E9D130-EC4D-48FD-B050-3995DB262414}" dt="2022-11-04T06:59:40.664" v="400" actId="20577"/>
        <pc:sldMkLst>
          <pc:docMk/>
          <pc:sldMk cId="3138955649" sldId="356"/>
        </pc:sldMkLst>
        <pc:spChg chg="mod">
          <ac:chgData name="#LIU ZHIYANG#" userId="S::liuz0099@e.ntu.edu.sg::f3471990-b850-4b1e-8ba4-2c0eee8ae08c" providerId="AD" clId="Web-{A1E9D130-EC4D-48FD-B050-3995DB262414}" dt="2022-11-04T06:39:03.223" v="79" actId="20577"/>
          <ac:spMkLst>
            <pc:docMk/>
            <pc:sldMk cId="3138955649" sldId="356"/>
            <ac:spMk id="2" creationId="{2BA120E3-6BAF-0DE4-0F5B-5A46474B5699}"/>
          </ac:spMkLst>
        </pc:spChg>
        <pc:spChg chg="del">
          <ac:chgData name="#LIU ZHIYANG#" userId="S::liuz0099@e.ntu.edu.sg::f3471990-b850-4b1e-8ba4-2c0eee8ae08c" providerId="AD" clId="Web-{A1E9D130-EC4D-48FD-B050-3995DB262414}" dt="2022-11-04T06:41:26.133" v="88"/>
          <ac:spMkLst>
            <pc:docMk/>
            <pc:sldMk cId="3138955649" sldId="356"/>
            <ac:spMk id="3" creationId="{70F940EB-508B-EDCB-5537-48BBA2D04948}"/>
          </ac:spMkLst>
        </pc:spChg>
        <pc:spChg chg="del">
          <ac:chgData name="#LIU ZHIYANG#" userId="S::liuz0099@e.ntu.edu.sg::f3471990-b850-4b1e-8ba4-2c0eee8ae08c" providerId="AD" clId="Web-{A1E9D130-EC4D-48FD-B050-3995DB262414}" dt="2022-11-04T06:41:26.133" v="87"/>
          <ac:spMkLst>
            <pc:docMk/>
            <pc:sldMk cId="3138955649" sldId="356"/>
            <ac:spMk id="4" creationId="{FD1109C2-BADD-E36D-0775-55B1760C3068}"/>
          </ac:spMkLst>
        </pc:spChg>
        <pc:spChg chg="del">
          <ac:chgData name="#LIU ZHIYANG#" userId="S::liuz0099@e.ntu.edu.sg::f3471990-b850-4b1e-8ba4-2c0eee8ae08c" providerId="AD" clId="Web-{A1E9D130-EC4D-48FD-B050-3995DB262414}" dt="2022-11-04T06:41:26.133" v="86"/>
          <ac:spMkLst>
            <pc:docMk/>
            <pc:sldMk cId="3138955649" sldId="356"/>
            <ac:spMk id="5" creationId="{CC73B15F-3228-CF84-B9A7-2F21B398B3A4}"/>
          </ac:spMkLst>
        </pc:spChg>
        <pc:spChg chg="del">
          <ac:chgData name="#LIU ZHIYANG#" userId="S::liuz0099@e.ntu.edu.sg::f3471990-b850-4b1e-8ba4-2c0eee8ae08c" providerId="AD" clId="Web-{A1E9D130-EC4D-48FD-B050-3995DB262414}" dt="2022-11-04T06:41:26.133" v="85"/>
          <ac:spMkLst>
            <pc:docMk/>
            <pc:sldMk cId="3138955649" sldId="356"/>
            <ac:spMk id="6" creationId="{BF4582AC-009F-78EB-D094-007E8CBF8EED}"/>
          </ac:spMkLst>
        </pc:spChg>
        <pc:spChg chg="del">
          <ac:chgData name="#LIU ZHIYANG#" userId="S::liuz0099@e.ntu.edu.sg::f3471990-b850-4b1e-8ba4-2c0eee8ae08c" providerId="AD" clId="Web-{A1E9D130-EC4D-48FD-B050-3995DB262414}" dt="2022-11-04T06:41:26.133" v="84"/>
          <ac:spMkLst>
            <pc:docMk/>
            <pc:sldMk cId="3138955649" sldId="356"/>
            <ac:spMk id="7" creationId="{2D4F94CE-1354-80E6-69F1-3E1F82B55478}"/>
          </ac:spMkLst>
        </pc:spChg>
        <pc:spChg chg="del">
          <ac:chgData name="#LIU ZHIYANG#" userId="S::liuz0099@e.ntu.edu.sg::f3471990-b850-4b1e-8ba4-2c0eee8ae08c" providerId="AD" clId="Web-{A1E9D130-EC4D-48FD-B050-3995DB262414}" dt="2022-11-04T06:41:26.133" v="83"/>
          <ac:spMkLst>
            <pc:docMk/>
            <pc:sldMk cId="3138955649" sldId="356"/>
            <ac:spMk id="8" creationId="{73C31F03-5FE1-8D1B-6B1E-B688509E4F71}"/>
          </ac:spMkLst>
        </pc:spChg>
        <pc:spChg chg="del">
          <ac:chgData name="#LIU ZHIYANG#" userId="S::liuz0099@e.ntu.edu.sg::f3471990-b850-4b1e-8ba4-2c0eee8ae08c" providerId="AD" clId="Web-{A1E9D130-EC4D-48FD-B050-3995DB262414}" dt="2022-11-04T06:41:26.118" v="82"/>
          <ac:spMkLst>
            <pc:docMk/>
            <pc:sldMk cId="3138955649" sldId="356"/>
            <ac:spMk id="9" creationId="{731EAD93-96D4-2C4D-C00A-EFA6142775CA}"/>
          </ac:spMkLst>
        </pc:spChg>
        <pc:spChg chg="del">
          <ac:chgData name="#LIU ZHIYANG#" userId="S::liuz0099@e.ntu.edu.sg::f3471990-b850-4b1e-8ba4-2c0eee8ae08c" providerId="AD" clId="Web-{A1E9D130-EC4D-48FD-B050-3995DB262414}" dt="2022-11-04T06:41:26.118" v="81"/>
          <ac:spMkLst>
            <pc:docMk/>
            <pc:sldMk cId="3138955649" sldId="356"/>
            <ac:spMk id="10" creationId="{C91D4299-D93C-09CB-48AB-04B1E38C062A}"/>
          </ac:spMkLst>
        </pc:spChg>
        <pc:spChg chg="del">
          <ac:chgData name="#LIU ZHIYANG#" userId="S::liuz0099@e.ntu.edu.sg::f3471990-b850-4b1e-8ba4-2c0eee8ae08c" providerId="AD" clId="Web-{A1E9D130-EC4D-48FD-B050-3995DB262414}" dt="2022-11-04T06:41:26.118" v="80"/>
          <ac:spMkLst>
            <pc:docMk/>
            <pc:sldMk cId="3138955649" sldId="356"/>
            <ac:spMk id="11" creationId="{CA341F2D-94EC-1211-266D-DA83DE78975C}"/>
          </ac:spMkLst>
        </pc:spChg>
        <pc:spChg chg="add mod">
          <ac:chgData name="#LIU ZHIYANG#" userId="S::liuz0099@e.ntu.edu.sg::f3471990-b850-4b1e-8ba4-2c0eee8ae08c" providerId="AD" clId="Web-{A1E9D130-EC4D-48FD-B050-3995DB262414}" dt="2022-11-04T06:56:37.987" v="312" actId="20577"/>
          <ac:spMkLst>
            <pc:docMk/>
            <pc:sldMk cId="3138955649" sldId="356"/>
            <ac:spMk id="13" creationId="{17BC402B-E78D-97F0-4259-5DC9F0F289DD}"/>
          </ac:spMkLst>
        </pc:spChg>
        <pc:spChg chg="add mod">
          <ac:chgData name="#LIU ZHIYANG#" userId="S::liuz0099@e.ntu.edu.sg::f3471990-b850-4b1e-8ba4-2c0eee8ae08c" providerId="AD" clId="Web-{A1E9D130-EC4D-48FD-B050-3995DB262414}" dt="2022-11-04T06:59:40.664" v="400" actId="20577"/>
          <ac:spMkLst>
            <pc:docMk/>
            <pc:sldMk cId="3138955649" sldId="356"/>
            <ac:spMk id="15" creationId="{81D76FBF-39B6-C5E9-968B-34E96D0220DF}"/>
          </ac:spMkLst>
        </pc:spChg>
      </pc:sldChg>
      <pc:sldChg chg="addSp delSp modSp add ord replId">
        <pc:chgData name="#LIU ZHIYANG#" userId="S::liuz0099@e.ntu.edu.sg::f3471990-b850-4b1e-8ba4-2c0eee8ae08c" providerId="AD" clId="Web-{A1E9D130-EC4D-48FD-B050-3995DB262414}" dt="2022-11-04T07:01:14.494" v="437" actId="20577"/>
        <pc:sldMkLst>
          <pc:docMk/>
          <pc:sldMk cId="2556503410" sldId="359"/>
        </pc:sldMkLst>
        <pc:spChg chg="add del mod">
          <ac:chgData name="#LIU ZHIYANG#" userId="S::liuz0099@e.ntu.edu.sg::f3471990-b850-4b1e-8ba4-2c0eee8ae08c" providerId="AD" clId="Web-{A1E9D130-EC4D-48FD-B050-3995DB262414}" dt="2022-11-04T07:01:14.494" v="437" actId="20577"/>
          <ac:spMkLst>
            <pc:docMk/>
            <pc:sldMk cId="2556503410" sldId="359"/>
            <ac:spMk id="5" creationId="{F8AE7588-C943-2C4E-4AA8-A3448C520259}"/>
          </ac:spMkLst>
        </pc:spChg>
      </pc:sldChg>
    </pc:docChg>
  </pc:docChgLst>
  <pc:docChgLst>
    <pc:chgData name="#JONATHAN THEN TIAN MENG#" userId="S::jthen001@e.ntu.edu.sg::2731c6b5-a20c-4481-bcdc-b336c3b6f9ac" providerId="AD" clId="Web-{639E3361-849E-465C-BAEB-AFE9725BBC64}"/>
    <pc:docChg chg="addSld modSld sldOrd">
      <pc:chgData name="#JONATHAN THEN TIAN MENG#" userId="S::jthen001@e.ntu.edu.sg::2731c6b5-a20c-4481-bcdc-b336c3b6f9ac" providerId="AD" clId="Web-{639E3361-849E-465C-BAEB-AFE9725BBC64}" dt="2022-11-04T02:59:55.791" v="229"/>
      <pc:docMkLst>
        <pc:docMk/>
      </pc:docMkLst>
      <pc:sldChg chg="addSp delSp modSp">
        <pc:chgData name="#JONATHAN THEN TIAN MENG#" userId="S::jthen001@e.ntu.edu.sg::2731c6b5-a20c-4481-bcdc-b336c3b6f9ac" providerId="AD" clId="Web-{639E3361-849E-465C-BAEB-AFE9725BBC64}" dt="2022-11-04T02:59:55.791" v="229"/>
        <pc:sldMkLst>
          <pc:docMk/>
          <pc:sldMk cId="0" sldId="269"/>
        </pc:sldMkLst>
        <pc:spChg chg="add mod">
          <ac:chgData name="#JONATHAN THEN TIAN MENG#" userId="S::jthen001@e.ntu.edu.sg::2731c6b5-a20c-4481-bcdc-b336c3b6f9ac" providerId="AD" clId="Web-{639E3361-849E-465C-BAEB-AFE9725BBC64}" dt="2022-11-04T02:59:55.791" v="229"/>
          <ac:spMkLst>
            <pc:docMk/>
            <pc:sldMk cId="0" sldId="269"/>
            <ac:spMk id="3" creationId="{F448C63C-D6E8-9BE4-635C-984A1567A445}"/>
          </ac:spMkLst>
        </pc:spChg>
        <pc:spChg chg="del mod">
          <ac:chgData name="#JONATHAN THEN TIAN MENG#" userId="S::jthen001@e.ntu.edu.sg::2731c6b5-a20c-4481-bcdc-b336c3b6f9ac" providerId="AD" clId="Web-{639E3361-849E-465C-BAEB-AFE9725BBC64}" dt="2022-11-04T02:59:55.791" v="229"/>
          <ac:spMkLst>
            <pc:docMk/>
            <pc:sldMk cId="0" sldId="269"/>
            <ac:spMk id="1778" creationId="{00000000-0000-0000-0000-000000000000}"/>
          </ac:spMkLst>
        </pc:spChg>
      </pc:sldChg>
      <pc:sldChg chg="addSp delSp modSp">
        <pc:chgData name="#JONATHAN THEN TIAN MENG#" userId="S::jthen001@e.ntu.edu.sg::2731c6b5-a20c-4481-bcdc-b336c3b6f9ac" providerId="AD" clId="Web-{639E3361-849E-465C-BAEB-AFE9725BBC64}" dt="2022-11-03T17:56:45.690" v="149" actId="20577"/>
        <pc:sldMkLst>
          <pc:docMk/>
          <pc:sldMk cId="0" sldId="284"/>
        </pc:sldMkLst>
        <pc:spChg chg="add mod">
          <ac:chgData name="#JONATHAN THEN TIAN MENG#" userId="S::jthen001@e.ntu.edu.sg::2731c6b5-a20c-4481-bcdc-b336c3b6f9ac" providerId="AD" clId="Web-{639E3361-849E-465C-BAEB-AFE9725BBC64}" dt="2022-11-03T17:56:45.690" v="149" actId="20577"/>
          <ac:spMkLst>
            <pc:docMk/>
            <pc:sldMk cId="0" sldId="284"/>
            <ac:spMk id="6" creationId="{FA51D8A5-D0E8-A720-82B8-FAAAAF36784D}"/>
          </ac:spMkLst>
        </pc:spChg>
        <pc:spChg chg="mod">
          <ac:chgData name="#JONATHAN THEN TIAN MENG#" userId="S::jthen001@e.ntu.edu.sg::2731c6b5-a20c-4481-bcdc-b336c3b6f9ac" providerId="AD" clId="Web-{639E3361-849E-465C-BAEB-AFE9725BBC64}" dt="2022-11-03T17:56:09.938" v="139" actId="1076"/>
          <ac:spMkLst>
            <pc:docMk/>
            <pc:sldMk cId="0" sldId="284"/>
            <ac:spMk id="11" creationId="{9FE4D16D-386D-9A0D-36ED-542247EF5EAD}"/>
          </ac:spMkLst>
        </pc:spChg>
        <pc:picChg chg="mod">
          <ac:chgData name="#JONATHAN THEN TIAN MENG#" userId="S::jthen001@e.ntu.edu.sg::2731c6b5-a20c-4481-bcdc-b336c3b6f9ac" providerId="AD" clId="Web-{639E3361-849E-465C-BAEB-AFE9725BBC64}" dt="2022-11-03T17:56:07.126" v="138" actId="1076"/>
          <ac:picMkLst>
            <pc:docMk/>
            <pc:sldMk cId="0" sldId="284"/>
            <ac:picMk id="2" creationId="{771A6618-3C53-C154-8BBF-3609BB75DEAC}"/>
          </ac:picMkLst>
        </pc:picChg>
        <pc:picChg chg="add mod">
          <ac:chgData name="#JONATHAN THEN TIAN MENG#" userId="S::jthen001@e.ntu.edu.sg::2731c6b5-a20c-4481-bcdc-b336c3b6f9ac" providerId="AD" clId="Web-{639E3361-849E-465C-BAEB-AFE9725BBC64}" dt="2022-11-03T17:56:20.532" v="143" actId="1076"/>
          <ac:picMkLst>
            <pc:docMk/>
            <pc:sldMk cId="0" sldId="284"/>
            <ac:picMk id="3" creationId="{6C799763-4947-4D39-CBA7-CD3B52D3A937}"/>
          </ac:picMkLst>
        </pc:picChg>
        <pc:picChg chg="add del mod">
          <ac:chgData name="#JONATHAN THEN TIAN MENG#" userId="S::jthen001@e.ntu.edu.sg::2731c6b5-a20c-4481-bcdc-b336c3b6f9ac" providerId="AD" clId="Web-{639E3361-849E-465C-BAEB-AFE9725BBC64}" dt="2022-11-03T17:56:25.798" v="145"/>
          <ac:picMkLst>
            <pc:docMk/>
            <pc:sldMk cId="0" sldId="284"/>
            <ac:picMk id="4" creationId="{EA8201E2-5E6B-7723-E99D-55AB38E10BC4}"/>
          </ac:picMkLst>
        </pc:picChg>
      </pc:sldChg>
      <pc:sldChg chg="addSp delSp modSp">
        <pc:chgData name="#JONATHAN THEN TIAN MENG#" userId="S::jthen001@e.ntu.edu.sg::2731c6b5-a20c-4481-bcdc-b336c3b6f9ac" providerId="AD" clId="Web-{639E3361-849E-465C-BAEB-AFE9725BBC64}" dt="2022-11-03T18:03:16.766" v="194" actId="20577"/>
        <pc:sldMkLst>
          <pc:docMk/>
          <pc:sldMk cId="0" sldId="286"/>
        </pc:sldMkLst>
        <pc:spChg chg="add mod">
          <ac:chgData name="#JONATHAN THEN TIAN MENG#" userId="S::jthen001@e.ntu.edu.sg::2731c6b5-a20c-4481-bcdc-b336c3b6f9ac" providerId="AD" clId="Web-{639E3361-849E-465C-BAEB-AFE9725BBC64}" dt="2022-11-03T18:01:41.919" v="167" actId="1076"/>
          <ac:spMkLst>
            <pc:docMk/>
            <pc:sldMk cId="0" sldId="286"/>
            <ac:spMk id="5" creationId="{A4F22263-0DA1-73A3-6BBD-DA3A7BC98582}"/>
          </ac:spMkLst>
        </pc:spChg>
        <pc:spChg chg="add mod">
          <ac:chgData name="#JONATHAN THEN TIAN MENG#" userId="S::jthen001@e.ntu.edu.sg::2731c6b5-a20c-4481-bcdc-b336c3b6f9ac" providerId="AD" clId="Web-{639E3361-849E-465C-BAEB-AFE9725BBC64}" dt="2022-11-03T18:01:57.903" v="171" actId="1076"/>
          <ac:spMkLst>
            <pc:docMk/>
            <pc:sldMk cId="0" sldId="286"/>
            <ac:spMk id="7" creationId="{15BF9DAB-6796-8A37-391B-3C71D1943EA0}"/>
          </ac:spMkLst>
        </pc:spChg>
        <pc:spChg chg="add mod">
          <ac:chgData name="#JONATHAN THEN TIAN MENG#" userId="S::jthen001@e.ntu.edu.sg::2731c6b5-a20c-4481-bcdc-b336c3b6f9ac" providerId="AD" clId="Web-{639E3361-849E-465C-BAEB-AFE9725BBC64}" dt="2022-11-03T18:02:00.794" v="172" actId="1076"/>
          <ac:spMkLst>
            <pc:docMk/>
            <pc:sldMk cId="0" sldId="286"/>
            <ac:spMk id="9" creationId="{51912C6D-7EAD-30D6-D99C-81187A909C6F}"/>
          </ac:spMkLst>
        </pc:spChg>
        <pc:spChg chg="add del mod">
          <ac:chgData name="#JONATHAN THEN TIAN MENG#" userId="S::jthen001@e.ntu.edu.sg::2731c6b5-a20c-4481-bcdc-b336c3b6f9ac" providerId="AD" clId="Web-{639E3361-849E-465C-BAEB-AFE9725BBC64}" dt="2022-11-03T17:51:49.867" v="97"/>
          <ac:spMkLst>
            <pc:docMk/>
            <pc:sldMk cId="0" sldId="286"/>
            <ac:spMk id="11" creationId="{5E8884F5-2152-652B-75A3-827214142AEA}"/>
          </ac:spMkLst>
        </pc:spChg>
        <pc:spChg chg="add mod">
          <ac:chgData name="#JONATHAN THEN TIAN MENG#" userId="S::jthen001@e.ntu.edu.sg::2731c6b5-a20c-4481-bcdc-b336c3b6f9ac" providerId="AD" clId="Web-{639E3361-849E-465C-BAEB-AFE9725BBC64}" dt="2022-11-03T18:02:49.218" v="191" actId="1076"/>
          <ac:spMkLst>
            <pc:docMk/>
            <pc:sldMk cId="0" sldId="286"/>
            <ac:spMk id="12" creationId="{3C2F6312-501C-01D3-F6B2-92B57432DDC6}"/>
          </ac:spMkLst>
        </pc:spChg>
        <pc:spChg chg="add mod">
          <ac:chgData name="#JONATHAN THEN TIAN MENG#" userId="S::jthen001@e.ntu.edu.sg::2731c6b5-a20c-4481-bcdc-b336c3b6f9ac" providerId="AD" clId="Web-{639E3361-849E-465C-BAEB-AFE9725BBC64}" dt="2022-11-03T18:03:04.500" v="193" actId="1076"/>
          <ac:spMkLst>
            <pc:docMk/>
            <pc:sldMk cId="0" sldId="286"/>
            <ac:spMk id="13" creationId="{34D4AA7B-AD1B-E699-E9CF-0E10708FABE1}"/>
          </ac:spMkLst>
        </pc:spChg>
        <pc:spChg chg="add mod">
          <ac:chgData name="#JONATHAN THEN TIAN MENG#" userId="S::jthen001@e.ntu.edu.sg::2731c6b5-a20c-4481-bcdc-b336c3b6f9ac" providerId="AD" clId="Web-{639E3361-849E-465C-BAEB-AFE9725BBC64}" dt="2022-11-03T18:01:53.810" v="170" actId="1076"/>
          <ac:spMkLst>
            <pc:docMk/>
            <pc:sldMk cId="0" sldId="286"/>
            <ac:spMk id="15" creationId="{4565864E-DA2A-4BD6-A16C-FF89392FAE2F}"/>
          </ac:spMkLst>
        </pc:spChg>
        <pc:spChg chg="add del">
          <ac:chgData name="#JONATHAN THEN TIAN MENG#" userId="S::jthen001@e.ntu.edu.sg::2731c6b5-a20c-4481-bcdc-b336c3b6f9ac" providerId="AD" clId="Web-{639E3361-849E-465C-BAEB-AFE9725BBC64}" dt="2022-11-03T18:02:08.263" v="174"/>
          <ac:spMkLst>
            <pc:docMk/>
            <pc:sldMk cId="0" sldId="286"/>
            <ac:spMk id="17" creationId="{000DBB62-AA65-135D-831B-AB7688DE3F61}"/>
          </ac:spMkLst>
        </pc:spChg>
        <pc:spChg chg="add mod">
          <ac:chgData name="#JONATHAN THEN TIAN MENG#" userId="S::jthen001@e.ntu.edu.sg::2731c6b5-a20c-4481-bcdc-b336c3b6f9ac" providerId="AD" clId="Web-{639E3361-849E-465C-BAEB-AFE9725BBC64}" dt="2022-11-03T18:02:32.967" v="188" actId="1076"/>
          <ac:spMkLst>
            <pc:docMk/>
            <pc:sldMk cId="0" sldId="286"/>
            <ac:spMk id="18" creationId="{4DEE5011-EEE4-B6E2-CA07-3B97959E5470}"/>
          </ac:spMkLst>
        </pc:spChg>
        <pc:spChg chg="mod">
          <ac:chgData name="#JONATHAN THEN TIAN MENG#" userId="S::jthen001@e.ntu.edu.sg::2731c6b5-a20c-4481-bcdc-b336c3b6f9ac" providerId="AD" clId="Web-{639E3361-849E-465C-BAEB-AFE9725BBC64}" dt="2022-11-03T18:03:16.766" v="194" actId="20577"/>
          <ac:spMkLst>
            <pc:docMk/>
            <pc:sldMk cId="0" sldId="286"/>
            <ac:spMk id="21" creationId="{A8C4C98C-FB80-CE1A-7491-6A5DCDD3DFE4}"/>
          </ac:spMkLst>
        </pc:spChg>
        <pc:spChg chg="mod">
          <ac:chgData name="#JONATHAN THEN TIAN MENG#" userId="S::jthen001@e.ntu.edu.sg::2731c6b5-a20c-4481-bcdc-b336c3b6f9ac" providerId="AD" clId="Web-{639E3361-849E-465C-BAEB-AFE9725BBC64}" dt="2022-11-03T18:02:43.139" v="189" actId="1076"/>
          <ac:spMkLst>
            <pc:docMk/>
            <pc:sldMk cId="0" sldId="286"/>
            <ac:spMk id="29" creationId="{C1750CA9-3381-BDF3-DD5E-1A54993144DA}"/>
          </ac:spMkLst>
        </pc:spChg>
        <pc:picChg chg="del">
          <ac:chgData name="#JONATHAN THEN TIAN MENG#" userId="S::jthen001@e.ntu.edu.sg::2731c6b5-a20c-4481-bcdc-b336c3b6f9ac" providerId="AD" clId="Web-{639E3361-849E-465C-BAEB-AFE9725BBC64}" dt="2022-11-03T17:42:39.988" v="10"/>
          <ac:picMkLst>
            <pc:docMk/>
            <pc:sldMk cId="0" sldId="286"/>
            <ac:picMk id="30" creationId="{D147AE38-5745-0C78-86F1-F5BD961F39B4}"/>
          </ac:picMkLst>
        </pc:picChg>
        <pc:cxnChg chg="add mod">
          <ac:chgData name="#JONATHAN THEN TIAN MENG#" userId="S::jthen001@e.ntu.edu.sg::2731c6b5-a20c-4481-bcdc-b336c3b6f9ac" providerId="AD" clId="Web-{639E3361-849E-465C-BAEB-AFE9725BBC64}" dt="2022-11-03T17:52:50.056" v="115" actId="1076"/>
          <ac:cxnSpMkLst>
            <pc:docMk/>
            <pc:sldMk cId="0" sldId="286"/>
            <ac:cxnSpMk id="3" creationId="{EE37281F-C0BA-369C-2EFD-B072C04AD7F8}"/>
          </ac:cxnSpMkLst>
        </pc:cxnChg>
      </pc:sldChg>
      <pc:sldChg chg="addSp modSp">
        <pc:chgData name="#JONATHAN THEN TIAN MENG#" userId="S::jthen001@e.ntu.edu.sg::2731c6b5-a20c-4481-bcdc-b336c3b6f9ac" providerId="AD" clId="Web-{639E3361-849E-465C-BAEB-AFE9725BBC64}" dt="2022-11-03T17:45:09.025" v="16" actId="1076"/>
        <pc:sldMkLst>
          <pc:docMk/>
          <pc:sldMk cId="0" sldId="293"/>
        </pc:sldMkLst>
        <pc:grpChg chg="add mod">
          <ac:chgData name="#JONATHAN THEN TIAN MENG#" userId="S::jthen001@e.ntu.edu.sg::2731c6b5-a20c-4481-bcdc-b336c3b6f9ac" providerId="AD" clId="Web-{639E3361-849E-465C-BAEB-AFE9725BBC64}" dt="2022-11-03T17:45:09.025" v="16" actId="1076"/>
          <ac:grpSpMkLst>
            <pc:docMk/>
            <pc:sldMk cId="0" sldId="293"/>
            <ac:grpSpMk id="14" creationId="{18E31A00-65CB-D34D-5879-6AE6C986D41C}"/>
          </ac:grpSpMkLst>
        </pc:grpChg>
      </pc:sldChg>
      <pc:sldChg chg="ord">
        <pc:chgData name="#JONATHAN THEN TIAN MENG#" userId="S::jthen001@e.ntu.edu.sg::2731c6b5-a20c-4481-bcdc-b336c3b6f9ac" providerId="AD" clId="Web-{639E3361-849E-465C-BAEB-AFE9725BBC64}" dt="2022-11-04T02:58:43.695" v="227"/>
        <pc:sldMkLst>
          <pc:docMk/>
          <pc:sldMk cId="0" sldId="295"/>
        </pc:sldMkLst>
      </pc:sldChg>
      <pc:sldChg chg="addSp delSp modSp add replId">
        <pc:chgData name="#JONATHAN THEN TIAN MENG#" userId="S::jthen001@e.ntu.edu.sg::2731c6b5-a20c-4481-bcdc-b336c3b6f9ac" providerId="AD" clId="Web-{639E3361-849E-465C-BAEB-AFE9725BBC64}" dt="2022-11-03T18:05:32.427" v="226" actId="1076"/>
        <pc:sldMkLst>
          <pc:docMk/>
          <pc:sldMk cId="442381346" sldId="314"/>
        </pc:sldMkLst>
        <pc:spChg chg="add del mod">
          <ac:chgData name="#JONATHAN THEN TIAN MENG#" userId="S::jthen001@e.ntu.edu.sg::2731c6b5-a20c-4481-bcdc-b336c3b6f9ac" providerId="AD" clId="Web-{639E3361-849E-465C-BAEB-AFE9725BBC64}" dt="2022-11-03T18:04:26.096" v="214"/>
          <ac:spMkLst>
            <pc:docMk/>
            <pc:sldMk cId="442381346" sldId="314"/>
            <ac:spMk id="2" creationId="{4C785791-4316-9DC8-7CD9-486A10C64784}"/>
          </ac:spMkLst>
        </pc:spChg>
        <pc:spChg chg="add del">
          <ac:chgData name="#JONATHAN THEN TIAN MENG#" userId="S::jthen001@e.ntu.edu.sg::2731c6b5-a20c-4481-bcdc-b336c3b6f9ac" providerId="AD" clId="Web-{639E3361-849E-465C-BAEB-AFE9725BBC64}" dt="2022-11-03T17:45:48.589" v="25"/>
          <ac:spMkLst>
            <pc:docMk/>
            <pc:sldMk cId="442381346" sldId="314"/>
            <ac:spMk id="6" creationId="{29292DF9-3ED4-1578-5362-5A2574B56519}"/>
          </ac:spMkLst>
        </pc:spChg>
        <pc:spChg chg="add del">
          <ac:chgData name="#JONATHAN THEN TIAN MENG#" userId="S::jthen001@e.ntu.edu.sg::2731c6b5-a20c-4481-bcdc-b336c3b6f9ac" providerId="AD" clId="Web-{639E3361-849E-465C-BAEB-AFE9725BBC64}" dt="2022-11-03T17:45:48.589" v="24"/>
          <ac:spMkLst>
            <pc:docMk/>
            <pc:sldMk cId="442381346" sldId="314"/>
            <ac:spMk id="8" creationId="{DB0B1FD9-4991-8F68-503C-E1557AC285FD}"/>
          </ac:spMkLst>
        </pc:spChg>
        <pc:spChg chg="add del">
          <ac:chgData name="#JONATHAN THEN TIAN MENG#" userId="S::jthen001@e.ntu.edu.sg::2731c6b5-a20c-4481-bcdc-b336c3b6f9ac" providerId="AD" clId="Web-{639E3361-849E-465C-BAEB-AFE9725BBC64}" dt="2022-11-03T17:45:48.589" v="23"/>
          <ac:spMkLst>
            <pc:docMk/>
            <pc:sldMk cId="442381346" sldId="314"/>
            <ac:spMk id="10" creationId="{3584818A-4CAE-B5FE-B484-4AAD780A2B0D}"/>
          </ac:spMkLst>
        </pc:spChg>
        <pc:spChg chg="add del">
          <ac:chgData name="#JONATHAN THEN TIAN MENG#" userId="S::jthen001@e.ntu.edu.sg::2731c6b5-a20c-4481-bcdc-b336c3b6f9ac" providerId="AD" clId="Web-{639E3361-849E-465C-BAEB-AFE9725BBC64}" dt="2022-11-03T17:45:48.589" v="22"/>
          <ac:spMkLst>
            <pc:docMk/>
            <pc:sldMk cId="442381346" sldId="314"/>
            <ac:spMk id="12" creationId="{4F12204D-9B28-F6ED-8AD6-B98E4D1EBB94}"/>
          </ac:spMkLst>
        </pc:spChg>
        <pc:spChg chg="add mod">
          <ac:chgData name="#JONATHAN THEN TIAN MENG#" userId="S::jthen001@e.ntu.edu.sg::2731c6b5-a20c-4481-bcdc-b336c3b6f9ac" providerId="AD" clId="Web-{639E3361-849E-465C-BAEB-AFE9725BBC64}" dt="2022-11-03T18:05:32.427" v="226" actId="1076"/>
          <ac:spMkLst>
            <pc:docMk/>
            <pc:sldMk cId="442381346" sldId="314"/>
            <ac:spMk id="15" creationId="{8586343A-834B-379E-4812-4278445F41A8}"/>
          </ac:spMkLst>
        </pc:spChg>
        <pc:spChg chg="add mod">
          <ac:chgData name="#JONATHAN THEN TIAN MENG#" userId="S::jthen001@e.ntu.edu.sg::2731c6b5-a20c-4481-bcdc-b336c3b6f9ac" providerId="AD" clId="Web-{639E3361-849E-465C-BAEB-AFE9725BBC64}" dt="2022-11-03T18:05:20.520" v="222" actId="1076"/>
          <ac:spMkLst>
            <pc:docMk/>
            <pc:sldMk cId="442381346" sldId="314"/>
            <ac:spMk id="17" creationId="{79FEE6A9-A2C0-CDAA-E162-4DD83CDF4590}"/>
          </ac:spMkLst>
        </pc:spChg>
        <pc:spChg chg="mod">
          <ac:chgData name="#JONATHAN THEN TIAN MENG#" userId="S::jthen001@e.ntu.edu.sg::2731c6b5-a20c-4481-bcdc-b336c3b6f9ac" providerId="AD" clId="Web-{639E3361-849E-465C-BAEB-AFE9725BBC64}" dt="2022-11-03T18:04:21.924" v="213" actId="20577"/>
          <ac:spMkLst>
            <pc:docMk/>
            <pc:sldMk cId="442381346" sldId="314"/>
            <ac:spMk id="21" creationId="{A8C4C98C-FB80-CE1A-7491-6A5DCDD3DFE4}"/>
          </ac:spMkLst>
        </pc:spChg>
        <pc:spChg chg="del mod">
          <ac:chgData name="#JONATHAN THEN TIAN MENG#" userId="S::jthen001@e.ntu.edu.sg::2731c6b5-a20c-4481-bcdc-b336c3b6f9ac" providerId="AD" clId="Web-{639E3361-849E-465C-BAEB-AFE9725BBC64}" dt="2022-11-03T17:41:49.799" v="2"/>
          <ac:spMkLst>
            <pc:docMk/>
            <pc:sldMk cId="442381346" sldId="314"/>
            <ac:spMk id="29" creationId="{C1750CA9-3381-BDF3-DD5E-1A54993144DA}"/>
          </ac:spMkLst>
        </pc:spChg>
        <pc:picChg chg="add mod">
          <ac:chgData name="#JONATHAN THEN TIAN MENG#" userId="S::jthen001@e.ntu.edu.sg::2731c6b5-a20c-4481-bcdc-b336c3b6f9ac" providerId="AD" clId="Web-{639E3361-849E-465C-BAEB-AFE9725BBC64}" dt="2022-11-03T18:03:56.845" v="198" actId="1076"/>
          <ac:picMkLst>
            <pc:docMk/>
            <pc:sldMk cId="442381346" sldId="314"/>
            <ac:picMk id="13" creationId="{AD1E22FD-F338-C5DD-D0D9-DF70B362FB27}"/>
          </ac:picMkLst>
        </pc:picChg>
        <pc:picChg chg="mod">
          <ac:chgData name="#JONATHAN THEN TIAN MENG#" userId="S::jthen001@e.ntu.edu.sg::2731c6b5-a20c-4481-bcdc-b336c3b6f9ac" providerId="AD" clId="Web-{639E3361-849E-465C-BAEB-AFE9725BBC64}" dt="2022-11-03T18:04:42.487" v="217" actId="1076"/>
          <ac:picMkLst>
            <pc:docMk/>
            <pc:sldMk cId="442381346" sldId="314"/>
            <ac:picMk id="30" creationId="{D147AE38-5745-0C78-86F1-F5BD961F39B4}"/>
          </ac:picMkLst>
        </pc:picChg>
        <pc:cxnChg chg="add del">
          <ac:chgData name="#JONATHAN THEN TIAN MENG#" userId="S::jthen001@e.ntu.edu.sg::2731c6b5-a20c-4481-bcdc-b336c3b6f9ac" providerId="AD" clId="Web-{639E3361-849E-465C-BAEB-AFE9725BBC64}" dt="2022-11-03T17:45:48.589" v="26"/>
          <ac:cxnSpMkLst>
            <pc:docMk/>
            <pc:sldMk cId="442381346" sldId="314"/>
            <ac:cxnSpMk id="4" creationId="{F52B6FFC-A7E4-0AA3-D8B6-8712D2CFB070}"/>
          </ac:cxnSpMkLst>
        </pc:cxnChg>
      </pc:sldChg>
    </pc:docChg>
  </pc:docChgLst>
  <pc:docChgLst>
    <pc:chgData name="#LIU ZHIYANG#" userId="S::liuz0099@e.ntu.edu.sg::f3471990-b850-4b1e-8ba4-2c0eee8ae08c" providerId="AD" clId="Web-{EA41F413-8A5C-4AA8-9082-B007FE08E471}"/>
    <pc:docChg chg="addSld delSld modSld sldOrd">
      <pc:chgData name="#LIU ZHIYANG#" userId="S::liuz0099@e.ntu.edu.sg::f3471990-b850-4b1e-8ba4-2c0eee8ae08c" providerId="AD" clId="Web-{EA41F413-8A5C-4AA8-9082-B007FE08E471}" dt="2022-11-04T06:02:38.465" v="189" actId="20577"/>
      <pc:docMkLst>
        <pc:docMk/>
      </pc:docMkLst>
      <pc:sldChg chg="delSp modSp add ord replId">
        <pc:chgData name="#LIU ZHIYANG#" userId="S::liuz0099@e.ntu.edu.sg::f3471990-b850-4b1e-8ba4-2c0eee8ae08c" providerId="AD" clId="Web-{EA41F413-8A5C-4AA8-9082-B007FE08E471}" dt="2022-11-04T05:59:05.441" v="186" actId="20577"/>
        <pc:sldMkLst>
          <pc:docMk/>
          <pc:sldMk cId="2180259453" sldId="346"/>
        </pc:sldMkLst>
        <pc:spChg chg="del">
          <ac:chgData name="#LIU ZHIYANG#" userId="S::liuz0099@e.ntu.edu.sg::f3471990-b850-4b1e-8ba4-2c0eee8ae08c" providerId="AD" clId="Web-{EA41F413-8A5C-4AA8-9082-B007FE08E471}" dt="2022-11-04T05:13:05.353" v="10"/>
          <ac:spMkLst>
            <pc:docMk/>
            <pc:sldMk cId="2180259453" sldId="346"/>
            <ac:spMk id="3" creationId="{E534F9A6-4A37-36D1-DFC7-9BFE4D3C726C}"/>
          </ac:spMkLst>
        </pc:spChg>
        <pc:spChg chg="mod">
          <ac:chgData name="#LIU ZHIYANG#" userId="S::liuz0099@e.ntu.edu.sg::f3471990-b850-4b1e-8ba4-2c0eee8ae08c" providerId="AD" clId="Web-{EA41F413-8A5C-4AA8-9082-B007FE08E471}" dt="2022-11-04T05:47:02.320" v="181" actId="20577"/>
          <ac:spMkLst>
            <pc:docMk/>
            <pc:sldMk cId="2180259453" sldId="346"/>
            <ac:spMk id="2250" creationId="{00000000-0000-0000-0000-000000000000}"/>
          </ac:spMkLst>
        </pc:spChg>
        <pc:spChg chg="mod">
          <ac:chgData name="#LIU ZHIYANG#" userId="S::liuz0099@e.ntu.edu.sg::f3471990-b850-4b1e-8ba4-2c0eee8ae08c" providerId="AD" clId="Web-{EA41F413-8A5C-4AA8-9082-B007FE08E471}" dt="2022-11-04T05:59:05.441" v="186" actId="20577"/>
          <ac:spMkLst>
            <pc:docMk/>
            <pc:sldMk cId="2180259453" sldId="346"/>
            <ac:spMk id="2251" creationId="{00000000-0000-0000-0000-000000000000}"/>
          </ac:spMkLst>
        </pc:spChg>
      </pc:sldChg>
      <pc:sldChg chg="addSp delSp modSp add del replId">
        <pc:chgData name="#LIU ZHIYANG#" userId="S::liuz0099@e.ntu.edu.sg::f3471990-b850-4b1e-8ba4-2c0eee8ae08c" providerId="AD" clId="Web-{EA41F413-8A5C-4AA8-9082-B007FE08E471}" dt="2022-11-04T05:31:34.301" v="151"/>
        <pc:sldMkLst>
          <pc:docMk/>
          <pc:sldMk cId="138274581" sldId="347"/>
        </pc:sldMkLst>
        <pc:spChg chg="add mod">
          <ac:chgData name="#LIU ZHIYANG#" userId="S::liuz0099@e.ntu.edu.sg::f3471990-b850-4b1e-8ba4-2c0eee8ae08c" providerId="AD" clId="Web-{EA41F413-8A5C-4AA8-9082-B007FE08E471}" dt="2022-11-04T05:30:49.424" v="142" actId="20577"/>
          <ac:spMkLst>
            <pc:docMk/>
            <pc:sldMk cId="138274581" sldId="347"/>
            <ac:spMk id="5" creationId="{9136621A-46C5-74FE-4203-A7F5762FA668}"/>
          </ac:spMkLst>
        </pc:spChg>
        <pc:spChg chg="mod">
          <ac:chgData name="#LIU ZHIYANG#" userId="S::liuz0099@e.ntu.edu.sg::f3471990-b850-4b1e-8ba4-2c0eee8ae08c" providerId="AD" clId="Web-{EA41F413-8A5C-4AA8-9082-B007FE08E471}" dt="2022-11-04T05:16:19.204" v="13" actId="20577"/>
          <ac:spMkLst>
            <pc:docMk/>
            <pc:sldMk cId="138274581" sldId="347"/>
            <ac:spMk id="3247" creationId="{00000000-0000-0000-0000-000000000000}"/>
          </ac:spMkLst>
        </pc:spChg>
        <pc:spChg chg="del">
          <ac:chgData name="#LIU ZHIYANG#" userId="S::liuz0099@e.ntu.edu.sg::f3471990-b850-4b1e-8ba4-2c0eee8ae08c" providerId="AD" clId="Web-{EA41F413-8A5C-4AA8-9082-B007FE08E471}" dt="2022-11-04T05:21:41.356" v="27"/>
          <ac:spMkLst>
            <pc:docMk/>
            <pc:sldMk cId="138274581" sldId="347"/>
            <ac:spMk id="3248" creationId="{00000000-0000-0000-0000-000000000000}"/>
          </ac:spMkLst>
        </pc:spChg>
        <pc:spChg chg="del">
          <ac:chgData name="#LIU ZHIYANG#" userId="S::liuz0099@e.ntu.edu.sg::f3471990-b850-4b1e-8ba4-2c0eee8ae08c" providerId="AD" clId="Web-{EA41F413-8A5C-4AA8-9082-B007FE08E471}" dt="2022-11-04T05:21:41.356" v="26"/>
          <ac:spMkLst>
            <pc:docMk/>
            <pc:sldMk cId="138274581" sldId="347"/>
            <ac:spMk id="3250" creationId="{00000000-0000-0000-0000-000000000000}"/>
          </ac:spMkLst>
        </pc:spChg>
        <pc:spChg chg="del">
          <ac:chgData name="#LIU ZHIYANG#" userId="S::liuz0099@e.ntu.edu.sg::f3471990-b850-4b1e-8ba4-2c0eee8ae08c" providerId="AD" clId="Web-{EA41F413-8A5C-4AA8-9082-B007FE08E471}" dt="2022-11-04T05:21:41.356" v="25"/>
          <ac:spMkLst>
            <pc:docMk/>
            <pc:sldMk cId="138274581" sldId="347"/>
            <ac:spMk id="3252" creationId="{00000000-0000-0000-0000-000000000000}"/>
          </ac:spMkLst>
        </pc:spChg>
        <pc:spChg chg="del">
          <ac:chgData name="#LIU ZHIYANG#" userId="S::liuz0099@e.ntu.edu.sg::f3471990-b850-4b1e-8ba4-2c0eee8ae08c" providerId="AD" clId="Web-{EA41F413-8A5C-4AA8-9082-B007FE08E471}" dt="2022-11-04T05:21:41.356" v="24"/>
          <ac:spMkLst>
            <pc:docMk/>
            <pc:sldMk cId="138274581" sldId="347"/>
            <ac:spMk id="3254" creationId="{00000000-0000-0000-0000-000000000000}"/>
          </ac:spMkLst>
        </pc:spChg>
        <pc:spChg chg="del">
          <ac:chgData name="#LIU ZHIYANG#" userId="S::liuz0099@e.ntu.edu.sg::f3471990-b850-4b1e-8ba4-2c0eee8ae08c" providerId="AD" clId="Web-{EA41F413-8A5C-4AA8-9082-B007FE08E471}" dt="2022-11-04T05:21:41.356" v="22"/>
          <ac:spMkLst>
            <pc:docMk/>
            <pc:sldMk cId="138274581" sldId="347"/>
            <ac:spMk id="3257" creationId="{00000000-0000-0000-0000-000000000000}"/>
          </ac:spMkLst>
        </pc:spChg>
        <pc:spChg chg="del">
          <ac:chgData name="#LIU ZHIYANG#" userId="S::liuz0099@e.ntu.edu.sg::f3471990-b850-4b1e-8ba4-2c0eee8ae08c" providerId="AD" clId="Web-{EA41F413-8A5C-4AA8-9082-B007FE08E471}" dt="2022-11-04T05:21:41.356" v="21"/>
          <ac:spMkLst>
            <pc:docMk/>
            <pc:sldMk cId="138274581" sldId="347"/>
            <ac:spMk id="3258" creationId="{00000000-0000-0000-0000-000000000000}"/>
          </ac:spMkLst>
        </pc:spChg>
        <pc:spChg chg="del">
          <ac:chgData name="#LIU ZHIYANG#" userId="S::liuz0099@e.ntu.edu.sg::f3471990-b850-4b1e-8ba4-2c0eee8ae08c" providerId="AD" clId="Web-{EA41F413-8A5C-4AA8-9082-B007FE08E471}" dt="2022-11-04T05:21:41.356" v="20"/>
          <ac:spMkLst>
            <pc:docMk/>
            <pc:sldMk cId="138274581" sldId="347"/>
            <ac:spMk id="3259" creationId="{00000000-0000-0000-0000-000000000000}"/>
          </ac:spMkLst>
        </pc:spChg>
        <pc:spChg chg="del">
          <ac:chgData name="#LIU ZHIYANG#" userId="S::liuz0099@e.ntu.edu.sg::f3471990-b850-4b1e-8ba4-2c0eee8ae08c" providerId="AD" clId="Web-{EA41F413-8A5C-4AA8-9082-B007FE08E471}" dt="2022-11-04T05:21:41.356" v="19"/>
          <ac:spMkLst>
            <pc:docMk/>
            <pc:sldMk cId="138274581" sldId="347"/>
            <ac:spMk id="3260" creationId="{00000000-0000-0000-0000-000000000000}"/>
          </ac:spMkLst>
        </pc:spChg>
        <pc:picChg chg="del">
          <ac:chgData name="#LIU ZHIYANG#" userId="S::liuz0099@e.ntu.edu.sg::f3471990-b850-4b1e-8ba4-2c0eee8ae08c" providerId="AD" clId="Web-{EA41F413-8A5C-4AA8-9082-B007FE08E471}" dt="2022-11-04T05:16:21.282" v="14"/>
          <ac:picMkLst>
            <pc:docMk/>
            <pc:sldMk cId="138274581" sldId="347"/>
            <ac:picMk id="2" creationId="{EBE37BCF-63D6-0C79-081F-C85FE145C267}"/>
          </ac:picMkLst>
        </pc:picChg>
        <pc:picChg chg="add mod">
          <ac:chgData name="#LIU ZHIYANG#" userId="S::liuz0099@e.ntu.edu.sg::f3471990-b850-4b1e-8ba4-2c0eee8ae08c" providerId="AD" clId="Web-{EA41F413-8A5C-4AA8-9082-B007FE08E471}" dt="2022-11-04T05:16:27.313" v="18" actId="1076"/>
          <ac:picMkLst>
            <pc:docMk/>
            <pc:sldMk cId="138274581" sldId="347"/>
            <ac:picMk id="3" creationId="{3D0B9334-82D5-6315-D2C6-5D95AB073C1F}"/>
          </ac:picMkLst>
        </pc:picChg>
        <pc:cxnChg chg="del">
          <ac:chgData name="#LIU ZHIYANG#" userId="S::liuz0099@e.ntu.edu.sg::f3471990-b850-4b1e-8ba4-2c0eee8ae08c" providerId="AD" clId="Web-{EA41F413-8A5C-4AA8-9082-B007FE08E471}" dt="2022-11-04T05:21:41.356" v="23"/>
          <ac:cxnSpMkLst>
            <pc:docMk/>
            <pc:sldMk cId="138274581" sldId="347"/>
            <ac:cxnSpMk id="3256" creationId="{00000000-0000-0000-0000-000000000000}"/>
          </ac:cxnSpMkLst>
        </pc:cxnChg>
      </pc:sldChg>
      <pc:sldChg chg="addSp delSp modSp add ord replId">
        <pc:chgData name="#LIU ZHIYANG#" userId="S::liuz0099@e.ntu.edu.sg::f3471990-b850-4b1e-8ba4-2c0eee8ae08c" providerId="AD" clId="Web-{EA41F413-8A5C-4AA8-9082-B007FE08E471}" dt="2022-11-04T06:02:38.465" v="189" actId="20577"/>
        <pc:sldMkLst>
          <pc:docMk/>
          <pc:sldMk cId="1598409978" sldId="349"/>
        </pc:sldMkLst>
        <pc:spChg chg="add mod">
          <ac:chgData name="#LIU ZHIYANG#" userId="S::liuz0099@e.ntu.edu.sg::f3471990-b850-4b1e-8ba4-2c0eee8ae08c" providerId="AD" clId="Web-{EA41F413-8A5C-4AA8-9082-B007FE08E471}" dt="2022-11-04T05:31:29.832" v="148"/>
          <ac:spMkLst>
            <pc:docMk/>
            <pc:sldMk cId="1598409978" sldId="349"/>
            <ac:spMk id="3" creationId="{4CB6BE7D-F8F4-FDFA-955C-15AF9AC54C78}"/>
          </ac:spMkLst>
        </pc:spChg>
        <pc:spChg chg="add mod">
          <ac:chgData name="#LIU ZHIYANG#" userId="S::liuz0099@e.ntu.edu.sg::f3471990-b850-4b1e-8ba4-2c0eee8ae08c" providerId="AD" clId="Web-{EA41F413-8A5C-4AA8-9082-B007FE08E471}" dt="2022-11-04T06:02:38.465" v="189" actId="20577"/>
          <ac:spMkLst>
            <pc:docMk/>
            <pc:sldMk cId="1598409978" sldId="349"/>
            <ac:spMk id="7" creationId="{0AF01926-384E-4096-FF04-41DC42424F70}"/>
          </ac:spMkLst>
        </pc:spChg>
        <pc:spChg chg="del">
          <ac:chgData name="#LIU ZHIYANG#" userId="S::liuz0099@e.ntu.edu.sg::f3471990-b850-4b1e-8ba4-2c0eee8ae08c" providerId="AD" clId="Web-{EA41F413-8A5C-4AA8-9082-B007FE08E471}" dt="2022-11-04T05:31:20.441" v="146"/>
          <ac:spMkLst>
            <pc:docMk/>
            <pc:sldMk cId="1598409978" sldId="349"/>
            <ac:spMk id="33" creationId="{F87E7753-2BBB-69E8-0876-2C40574A7F11}"/>
          </ac:spMkLst>
        </pc:spChg>
        <pc:picChg chg="add">
          <ac:chgData name="#LIU ZHIYANG#" userId="S::liuz0099@e.ntu.edu.sg::f3471990-b850-4b1e-8ba4-2c0eee8ae08c" providerId="AD" clId="Web-{EA41F413-8A5C-4AA8-9082-B007FE08E471}" dt="2022-11-04T05:31:29.863" v="149"/>
          <ac:picMkLst>
            <pc:docMk/>
            <pc:sldMk cId="1598409978" sldId="349"/>
            <ac:picMk id="5" creationId="{5EEA456F-BA2A-6665-59B4-39E78977BC46}"/>
          </ac:picMkLst>
        </pc:picChg>
        <pc:picChg chg="del">
          <ac:chgData name="#LIU ZHIYANG#" userId="S::liuz0099@e.ntu.edu.sg::f3471990-b850-4b1e-8ba4-2c0eee8ae08c" providerId="AD" clId="Web-{EA41F413-8A5C-4AA8-9082-B007FE08E471}" dt="2022-11-04T05:31:20.441" v="147"/>
          <ac:picMkLst>
            <pc:docMk/>
            <pc:sldMk cId="1598409978" sldId="349"/>
            <ac:picMk id="31" creationId="{7F857646-677E-932D-E099-8C558BDE0B4C}"/>
          </ac:picMkLst>
        </pc:picChg>
        <pc:picChg chg="del">
          <ac:chgData name="#LIU ZHIYANG#" userId="S::liuz0099@e.ntu.edu.sg::f3471990-b850-4b1e-8ba4-2c0eee8ae08c" providerId="AD" clId="Web-{EA41F413-8A5C-4AA8-9082-B007FE08E471}" dt="2022-11-04T05:31:20.441" v="145"/>
          <ac:picMkLst>
            <pc:docMk/>
            <pc:sldMk cId="1598409978" sldId="349"/>
            <ac:picMk id="35" creationId="{82E5A3B3-ACA8-DBC2-85F7-56D8A8401300}"/>
          </ac:picMkLst>
        </pc:picChg>
        <pc:picChg chg="del">
          <ac:chgData name="#LIU ZHIYANG#" userId="S::liuz0099@e.ntu.edu.sg::f3471990-b850-4b1e-8ba4-2c0eee8ae08c" providerId="AD" clId="Web-{EA41F413-8A5C-4AA8-9082-B007FE08E471}" dt="2022-11-04T05:31:20.441" v="144"/>
          <ac:picMkLst>
            <pc:docMk/>
            <pc:sldMk cId="1598409978" sldId="349"/>
            <ac:picMk id="37" creationId="{A020E3F8-800B-0599-3DBF-E219A17FFE60}"/>
          </ac:picMkLst>
        </pc:picChg>
      </pc:sldChg>
      <pc:sldChg chg="addSp delSp modSp add ord replId">
        <pc:chgData name="#LIU ZHIYANG#" userId="S::liuz0099@e.ntu.edu.sg::f3471990-b850-4b1e-8ba4-2c0eee8ae08c" providerId="AD" clId="Web-{EA41F413-8A5C-4AA8-9082-B007FE08E471}" dt="2022-11-04T05:58:54.160" v="182"/>
        <pc:sldMkLst>
          <pc:docMk/>
          <pc:sldMk cId="127590491" sldId="350"/>
        </pc:sldMkLst>
        <pc:spChg chg="del">
          <ac:chgData name="#LIU ZHIYANG#" userId="S::liuz0099@e.ntu.edu.sg::f3471990-b850-4b1e-8ba4-2c0eee8ae08c" providerId="AD" clId="Web-{EA41F413-8A5C-4AA8-9082-B007FE08E471}" dt="2022-11-04T05:31:50.098" v="154"/>
          <ac:spMkLst>
            <pc:docMk/>
            <pc:sldMk cId="127590491" sldId="350"/>
            <ac:spMk id="3" creationId="{4CB6BE7D-F8F4-FDFA-955C-15AF9AC54C78}"/>
          </ac:spMkLst>
        </pc:spChg>
        <pc:spChg chg="add del mod">
          <ac:chgData name="#LIU ZHIYANG#" userId="S::liuz0099@e.ntu.edu.sg::f3471990-b850-4b1e-8ba4-2c0eee8ae08c" providerId="AD" clId="Web-{EA41F413-8A5C-4AA8-9082-B007FE08E471}" dt="2022-11-04T05:32:17.505" v="166" actId="1076"/>
          <ac:spMkLst>
            <pc:docMk/>
            <pc:sldMk cId="127590491" sldId="350"/>
            <ac:spMk id="4" creationId="{07EBC500-667E-CD6D-BEA2-8FEF7BB68D1A}"/>
          </ac:spMkLst>
        </pc:spChg>
        <pc:spChg chg="del">
          <ac:chgData name="#LIU ZHIYANG#" userId="S::liuz0099@e.ntu.edu.sg::f3471990-b850-4b1e-8ba4-2c0eee8ae08c" providerId="AD" clId="Web-{EA41F413-8A5C-4AA8-9082-B007FE08E471}" dt="2022-11-04T05:31:50.286" v="155"/>
          <ac:spMkLst>
            <pc:docMk/>
            <pc:sldMk cId="127590491" sldId="350"/>
            <ac:spMk id="7" creationId="{0AF01926-384E-4096-FF04-41DC42424F70}"/>
          </ac:spMkLst>
        </pc:spChg>
        <pc:picChg chg="del">
          <ac:chgData name="#LIU ZHIYANG#" userId="S::liuz0099@e.ntu.edu.sg::f3471990-b850-4b1e-8ba4-2c0eee8ae08c" providerId="AD" clId="Web-{EA41F413-8A5C-4AA8-9082-B007FE08E471}" dt="2022-11-04T05:31:48.082" v="153"/>
          <ac:picMkLst>
            <pc:docMk/>
            <pc:sldMk cId="127590491" sldId="350"/>
            <ac:picMk id="5" creationId="{5EEA456F-BA2A-6665-59B4-39E78977BC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fad233110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fad233110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f76327ca3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f76327ca3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650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f76327ca3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f76327ca3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952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f76327ca34_0_2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f76327ca34_0_2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277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f76327ca34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f76327ca34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f76327ca34_0_2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f76327ca34_0_2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gcb675c322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" name="Google Shape;3110;gcb675c322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gcb675c322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" name="Google Shape;3110;gcb675c322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493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cb675c322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cb675c322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8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cb675c3222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cb675c3222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19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cb675c3222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cb675c3222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69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fad233110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fad233110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cb675c3222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cb675c3222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211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cb675c3222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cb675c3222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865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cb675c3222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cb675c3222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59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cb675c3222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cb675c3222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38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cb675c3222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cb675c3222_0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106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cb675c322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cb675c322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936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499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723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1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cb5b8cb8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cb5b8cb8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9858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38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387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39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56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283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520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gcb675c3222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5" name="Google Shape;3375;gcb675c3222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cb675c3222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cb675c3222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cb675c3222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cb675c3222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73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f67d8f6e7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f67d8f6e7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675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cb597d60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cb597d60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gcb5b8cb8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0" name="Google Shape;3710;gcb5b8cb8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f67d8f6e70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f67d8f6e70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50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f67d8f6e70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f67d8f6e70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875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f76327ca3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f76327ca3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62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67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f76327ca34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f76327ca34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174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3475" y="1007600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85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85589" y="3581675"/>
            <a:ext cx="4280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"/>
          </p:nvPr>
        </p:nvSpPr>
        <p:spPr>
          <a:xfrm>
            <a:off x="720000" y="1640842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720000" y="233666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4"/>
          </p:nvPr>
        </p:nvSpPr>
        <p:spPr>
          <a:xfrm>
            <a:off x="3403800" y="1640817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5" hasCustomPrompt="1"/>
          </p:nvPr>
        </p:nvSpPr>
        <p:spPr>
          <a:xfrm>
            <a:off x="34038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6"/>
          </p:nvPr>
        </p:nvSpPr>
        <p:spPr>
          <a:xfrm>
            <a:off x="34038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7"/>
          </p:nvPr>
        </p:nvSpPr>
        <p:spPr>
          <a:xfrm>
            <a:off x="6087600" y="1640836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8" hasCustomPrompt="1"/>
          </p:nvPr>
        </p:nvSpPr>
        <p:spPr>
          <a:xfrm>
            <a:off x="60876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9"/>
          </p:nvPr>
        </p:nvSpPr>
        <p:spPr>
          <a:xfrm>
            <a:off x="60876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3"/>
          </p:nvPr>
        </p:nvSpPr>
        <p:spPr>
          <a:xfrm>
            <a:off x="7200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5"/>
          </p:nvPr>
        </p:nvSpPr>
        <p:spPr>
          <a:xfrm>
            <a:off x="720000" y="4140778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6"/>
          </p:nvPr>
        </p:nvSpPr>
        <p:spPr>
          <a:xfrm>
            <a:off x="34038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40000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38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8"/>
          </p:nvPr>
        </p:nvSpPr>
        <p:spPr>
          <a:xfrm>
            <a:off x="34038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9"/>
          </p:nvPr>
        </p:nvSpPr>
        <p:spPr>
          <a:xfrm>
            <a:off x="60876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40000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20" hasCustomPrompt="1"/>
          </p:nvPr>
        </p:nvSpPr>
        <p:spPr>
          <a:xfrm>
            <a:off x="60876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21"/>
          </p:nvPr>
        </p:nvSpPr>
        <p:spPr>
          <a:xfrm>
            <a:off x="60876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13"/>
          <p:cNvGrpSpPr/>
          <p:nvPr/>
        </p:nvGrpSpPr>
        <p:grpSpPr>
          <a:xfrm>
            <a:off x="307776" y="206869"/>
            <a:ext cx="8692374" cy="4765939"/>
            <a:chOff x="307776" y="206869"/>
            <a:chExt cx="8692374" cy="4765939"/>
          </a:xfrm>
        </p:grpSpPr>
        <p:grpSp>
          <p:nvGrpSpPr>
            <p:cNvPr id="177" name="Google Shape;177;p13"/>
            <p:cNvGrpSpPr/>
            <p:nvPr/>
          </p:nvGrpSpPr>
          <p:grpSpPr>
            <a:xfrm>
              <a:off x="307776" y="206869"/>
              <a:ext cx="8692374" cy="4765939"/>
              <a:chOff x="307776" y="206869"/>
              <a:chExt cx="8692374" cy="4765939"/>
            </a:xfrm>
          </p:grpSpPr>
          <p:sp>
            <p:nvSpPr>
              <p:cNvPr id="178" name="Google Shape;178;p13"/>
              <p:cNvSpPr/>
              <p:nvPr/>
            </p:nvSpPr>
            <p:spPr>
              <a:xfrm>
                <a:off x="358121" y="48656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6449424" y="65150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8702281" y="48130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7139748" y="2068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8327646" y="321897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307776" y="372179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" name="Google Shape;184;p13"/>
              <p:cNvGrpSpPr/>
              <p:nvPr/>
            </p:nvGrpSpPr>
            <p:grpSpPr>
              <a:xfrm>
                <a:off x="5088646" y="490092"/>
                <a:ext cx="99806" cy="99809"/>
                <a:chOff x="3688596" y="3879680"/>
                <a:chExt cx="99806" cy="99809"/>
              </a:xfrm>
            </p:grpSpPr>
            <p:sp>
              <p:nvSpPr>
                <p:cNvPr id="185" name="Google Shape;185;p1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7" name="Google Shape;187;p13"/>
              <p:cNvSpPr/>
              <p:nvPr/>
            </p:nvSpPr>
            <p:spPr>
              <a:xfrm flipH="1">
                <a:off x="8771396" y="18394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88;p13"/>
            <p:cNvSpPr/>
            <p:nvPr/>
          </p:nvSpPr>
          <p:spPr>
            <a:xfrm>
              <a:off x="8609392" y="38521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2213700" y="334386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ubTitle" idx="1"/>
          </p:nvPr>
        </p:nvSpPr>
        <p:spPr>
          <a:xfrm>
            <a:off x="1898500" y="1015575"/>
            <a:ext cx="5346900" cy="23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4"/>
          <p:cNvGrpSpPr/>
          <p:nvPr/>
        </p:nvGrpSpPr>
        <p:grpSpPr>
          <a:xfrm>
            <a:off x="635543" y="466718"/>
            <a:ext cx="7788455" cy="4026771"/>
            <a:chOff x="635543" y="466718"/>
            <a:chExt cx="7788455" cy="4026771"/>
          </a:xfrm>
        </p:grpSpPr>
        <p:sp>
          <p:nvSpPr>
            <p:cNvPr id="194" name="Google Shape;194;p14"/>
            <p:cNvSpPr/>
            <p:nvPr/>
          </p:nvSpPr>
          <p:spPr>
            <a:xfrm>
              <a:off x="7947883" y="4393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434864" y="539997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7913324" y="8352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635543" y="306748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120573" y="36579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762371" y="4085372"/>
              <a:ext cx="672504" cy="41821"/>
            </a:xfrm>
            <a:custGeom>
              <a:avLst/>
              <a:gdLst/>
              <a:ahLst/>
              <a:cxnLst/>
              <a:rect l="l" t="t" r="r" b="b"/>
              <a:pathLst>
                <a:path w="6947" h="432" fill="none" extrusionOk="0">
                  <a:moveTo>
                    <a:pt x="1" y="1"/>
                  </a:moveTo>
                  <a:cubicBezTo>
                    <a:pt x="579" y="1"/>
                    <a:pt x="579" y="432"/>
                    <a:pt x="1157" y="432"/>
                  </a:cubicBezTo>
                  <a:cubicBezTo>
                    <a:pt x="1735" y="432"/>
                    <a:pt x="1735" y="1"/>
                    <a:pt x="2312" y="1"/>
                  </a:cubicBezTo>
                  <a:cubicBezTo>
                    <a:pt x="2891" y="1"/>
                    <a:pt x="2891" y="432"/>
                    <a:pt x="3468" y="432"/>
                  </a:cubicBezTo>
                  <a:cubicBezTo>
                    <a:pt x="4046" y="432"/>
                    <a:pt x="4046" y="1"/>
                    <a:pt x="4624" y="1"/>
                  </a:cubicBezTo>
                  <a:cubicBezTo>
                    <a:pt x="5202" y="1"/>
                    <a:pt x="5202" y="432"/>
                    <a:pt x="5779" y="432"/>
                  </a:cubicBezTo>
                  <a:cubicBezTo>
                    <a:pt x="6358" y="432"/>
                    <a:pt x="6358" y="1"/>
                    <a:pt x="6946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496542" y="46671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14"/>
            <p:cNvGrpSpPr/>
            <p:nvPr/>
          </p:nvGrpSpPr>
          <p:grpSpPr>
            <a:xfrm>
              <a:off x="1563046" y="1860705"/>
              <a:ext cx="99806" cy="99809"/>
              <a:chOff x="3688596" y="3879680"/>
              <a:chExt cx="99806" cy="99809"/>
            </a:xfrm>
          </p:grpSpPr>
          <p:sp>
            <p:nvSpPr>
              <p:cNvPr id="202" name="Google Shape;202;p14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14"/>
            <p:cNvSpPr/>
            <p:nvPr/>
          </p:nvSpPr>
          <p:spPr>
            <a:xfrm>
              <a:off x="8281501" y="28087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835150" y="3098725"/>
            <a:ext cx="29241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>
            <a:off x="2464601" y="979094"/>
            <a:ext cx="6063322" cy="3471130"/>
            <a:chOff x="2464601" y="979094"/>
            <a:chExt cx="6063322" cy="3471130"/>
          </a:xfrm>
        </p:grpSpPr>
        <p:grpSp>
          <p:nvGrpSpPr>
            <p:cNvPr id="212" name="Google Shape;212;p15"/>
            <p:cNvGrpSpPr/>
            <p:nvPr/>
          </p:nvGrpSpPr>
          <p:grpSpPr>
            <a:xfrm>
              <a:off x="4440171" y="979094"/>
              <a:ext cx="4087753" cy="3471119"/>
              <a:chOff x="4211571" y="902894"/>
              <a:chExt cx="4087753" cy="3471119"/>
            </a:xfrm>
          </p:grpSpPr>
          <p:sp>
            <p:nvSpPr>
              <p:cNvPr id="213" name="Google Shape;213;p15"/>
              <p:cNvSpPr/>
              <p:nvPr/>
            </p:nvSpPr>
            <p:spPr>
              <a:xfrm>
                <a:off x="4782658" y="344697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4211571" y="9328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8130399" y="90289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5455181" y="969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7" name="Google Shape;217;p15"/>
              <p:cNvGrpSpPr/>
              <p:nvPr/>
            </p:nvGrpSpPr>
            <p:grpSpPr>
              <a:xfrm>
                <a:off x="5295946" y="4274205"/>
                <a:ext cx="99806" cy="99809"/>
                <a:chOff x="3688596" y="3879680"/>
                <a:chExt cx="99806" cy="99809"/>
              </a:xfrm>
            </p:grpSpPr>
            <p:sp>
              <p:nvSpPr>
                <p:cNvPr id="218" name="Google Shape;218;p15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5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15"/>
              <p:cNvSpPr/>
              <p:nvPr/>
            </p:nvSpPr>
            <p:spPr>
              <a:xfrm flipH="1">
                <a:off x="5997696" y="26982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15"/>
            <p:cNvSpPr/>
            <p:nvPr/>
          </p:nvSpPr>
          <p:spPr>
            <a:xfrm>
              <a:off x="2464601" y="43066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929342" y="39812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title" idx="2" hasCustomPrompt="1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15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8884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16"/>
          <p:cNvGrpSpPr/>
          <p:nvPr/>
        </p:nvGrpSpPr>
        <p:grpSpPr>
          <a:xfrm>
            <a:off x="670096" y="909844"/>
            <a:ext cx="7896403" cy="2860058"/>
            <a:chOff x="670096" y="909844"/>
            <a:chExt cx="7896403" cy="2860058"/>
          </a:xfrm>
        </p:grpSpPr>
        <p:grpSp>
          <p:nvGrpSpPr>
            <p:cNvPr id="230" name="Google Shape;230;p16"/>
            <p:cNvGrpSpPr/>
            <p:nvPr/>
          </p:nvGrpSpPr>
          <p:grpSpPr>
            <a:xfrm>
              <a:off x="670096" y="909844"/>
              <a:ext cx="7896403" cy="2860058"/>
              <a:chOff x="670096" y="909844"/>
              <a:chExt cx="7896403" cy="2860058"/>
            </a:xfrm>
          </p:grpSpPr>
          <p:sp>
            <p:nvSpPr>
              <p:cNvPr id="231" name="Google Shape;231;p16"/>
              <p:cNvSpPr/>
              <p:nvPr/>
            </p:nvSpPr>
            <p:spPr>
              <a:xfrm>
                <a:off x="7963671" y="24180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25049" y="3610169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5355123" y="9098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8424001" y="357953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16"/>
              <p:cNvGrpSpPr/>
              <p:nvPr/>
            </p:nvGrpSpPr>
            <p:grpSpPr>
              <a:xfrm>
                <a:off x="670096" y="3601405"/>
                <a:ext cx="99806" cy="99809"/>
                <a:chOff x="3688596" y="3879680"/>
                <a:chExt cx="99806" cy="99809"/>
              </a:xfrm>
            </p:grpSpPr>
            <p:sp>
              <p:nvSpPr>
                <p:cNvPr id="236" name="Google Shape;236;p16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6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8" name="Google Shape;238;p16"/>
              <p:cNvSpPr/>
              <p:nvPr/>
            </p:nvSpPr>
            <p:spPr>
              <a:xfrm flipH="1">
                <a:off x="5857877" y="28792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" name="Google Shape;239;p16"/>
            <p:cNvSpPr/>
            <p:nvPr/>
          </p:nvSpPr>
          <p:spPr>
            <a:xfrm>
              <a:off x="7004576" y="2173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7574242" y="13523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15000" b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1"/>
          </p:nvPr>
        </p:nvSpPr>
        <p:spPr>
          <a:xfrm>
            <a:off x="787175" y="2322575"/>
            <a:ext cx="2715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17"/>
          <p:cNvGrpSpPr/>
          <p:nvPr/>
        </p:nvGrpSpPr>
        <p:grpSpPr>
          <a:xfrm>
            <a:off x="883374" y="742244"/>
            <a:ext cx="7477553" cy="3817369"/>
            <a:chOff x="883374" y="742244"/>
            <a:chExt cx="7477553" cy="3817369"/>
          </a:xfrm>
        </p:grpSpPr>
        <p:grpSp>
          <p:nvGrpSpPr>
            <p:cNvPr id="248" name="Google Shape;248;p17"/>
            <p:cNvGrpSpPr/>
            <p:nvPr/>
          </p:nvGrpSpPr>
          <p:grpSpPr>
            <a:xfrm>
              <a:off x="1349196" y="742244"/>
              <a:ext cx="7011731" cy="3817369"/>
              <a:chOff x="1349196" y="742244"/>
              <a:chExt cx="7011731" cy="3817369"/>
            </a:xfrm>
          </p:grpSpPr>
          <p:grpSp>
            <p:nvGrpSpPr>
              <p:cNvPr id="249" name="Google Shape;249;p17"/>
              <p:cNvGrpSpPr/>
              <p:nvPr/>
            </p:nvGrpSpPr>
            <p:grpSpPr>
              <a:xfrm>
                <a:off x="1349196" y="742244"/>
                <a:ext cx="7011731" cy="3817369"/>
                <a:chOff x="1349196" y="742244"/>
                <a:chExt cx="7011731" cy="3817369"/>
              </a:xfrm>
            </p:grpSpPr>
            <p:sp>
              <p:nvSpPr>
                <p:cNvPr id="250" name="Google Shape;250;p17"/>
                <p:cNvSpPr/>
                <p:nvPr/>
              </p:nvSpPr>
              <p:spPr>
                <a:xfrm>
                  <a:off x="2549921" y="34733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7"/>
                <p:cNvSpPr/>
                <p:nvPr/>
              </p:nvSpPr>
              <p:spPr>
                <a:xfrm>
                  <a:off x="5865626" y="4311631"/>
                  <a:ext cx="98644" cy="99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30" fill="none" extrusionOk="0">
                      <a:moveTo>
                        <a:pt x="1019" y="0"/>
                      </a:moveTo>
                      <a:lnTo>
                        <a:pt x="0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7"/>
                <p:cNvSpPr/>
                <p:nvPr/>
              </p:nvSpPr>
              <p:spPr>
                <a:xfrm>
                  <a:off x="5394551" y="2454122"/>
                  <a:ext cx="142497" cy="14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1483" fill="none" extrusionOk="0">
                      <a:moveTo>
                        <a:pt x="1472" y="747"/>
                      </a:moveTo>
                      <a:cubicBezTo>
                        <a:pt x="1472" y="1146"/>
                        <a:pt x="1146" y="1482"/>
                        <a:pt x="736" y="1482"/>
                      </a:cubicBezTo>
                      <a:cubicBezTo>
                        <a:pt x="327" y="1482"/>
                        <a:pt x="1" y="1146"/>
                        <a:pt x="1" y="747"/>
                      </a:cubicBezTo>
                      <a:cubicBezTo>
                        <a:pt x="1" y="337"/>
                        <a:pt x="327" y="1"/>
                        <a:pt x="736" y="1"/>
                      </a:cubicBezTo>
                      <a:cubicBezTo>
                        <a:pt x="1146" y="1"/>
                        <a:pt x="1472" y="337"/>
                        <a:pt x="1472" y="747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7"/>
                <p:cNvSpPr/>
                <p:nvPr/>
              </p:nvSpPr>
              <p:spPr>
                <a:xfrm>
                  <a:off x="6470274" y="742244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4" y="0"/>
                      </a:moveTo>
                      <a:lnTo>
                        <a:pt x="0" y="273"/>
                      </a:lnTo>
                      <a:lnTo>
                        <a:pt x="1114" y="1649"/>
                      </a:lnTo>
                      <a:lnTo>
                        <a:pt x="1744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7"/>
                <p:cNvSpPr/>
                <p:nvPr/>
              </p:nvSpPr>
              <p:spPr>
                <a:xfrm>
                  <a:off x="4235800" y="2011035"/>
                  <a:ext cx="672408" cy="41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6" h="432" fill="none" extrusionOk="0">
                      <a:moveTo>
                        <a:pt x="0" y="0"/>
                      </a:moveTo>
                      <a:cubicBezTo>
                        <a:pt x="578" y="0"/>
                        <a:pt x="578" y="432"/>
                        <a:pt x="1156" y="432"/>
                      </a:cubicBezTo>
                      <a:cubicBezTo>
                        <a:pt x="1734" y="432"/>
                        <a:pt x="1734" y="0"/>
                        <a:pt x="2312" y="0"/>
                      </a:cubicBezTo>
                      <a:cubicBezTo>
                        <a:pt x="2890" y="0"/>
                        <a:pt x="2890" y="432"/>
                        <a:pt x="3467" y="432"/>
                      </a:cubicBezTo>
                      <a:cubicBezTo>
                        <a:pt x="4046" y="432"/>
                        <a:pt x="4046" y="0"/>
                        <a:pt x="4623" y="0"/>
                      </a:cubicBezTo>
                      <a:cubicBezTo>
                        <a:pt x="5201" y="0"/>
                        <a:pt x="5201" y="432"/>
                        <a:pt x="5790" y="432"/>
                      </a:cubicBezTo>
                      <a:cubicBezTo>
                        <a:pt x="6367" y="432"/>
                        <a:pt x="6367" y="0"/>
                        <a:pt x="6945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5" name="Google Shape;255;p17"/>
                <p:cNvGrpSpPr/>
                <p:nvPr/>
              </p:nvGrpSpPr>
              <p:grpSpPr>
                <a:xfrm>
                  <a:off x="8261121" y="2850605"/>
                  <a:ext cx="99806" cy="99809"/>
                  <a:chOff x="3688596" y="3879680"/>
                  <a:chExt cx="99806" cy="99809"/>
                </a:xfrm>
              </p:grpSpPr>
              <p:sp>
                <p:nvSpPr>
                  <p:cNvPr id="256" name="Google Shape;256;p17"/>
                  <p:cNvSpPr/>
                  <p:nvPr/>
                </p:nvSpPr>
                <p:spPr>
                  <a:xfrm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17"/>
                  <p:cNvSpPr/>
                  <p:nvPr/>
                </p:nvSpPr>
                <p:spPr>
                  <a:xfrm flipH="1"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8" name="Google Shape;258;p17"/>
                <p:cNvGrpSpPr/>
                <p:nvPr/>
              </p:nvGrpSpPr>
              <p:grpSpPr>
                <a:xfrm>
                  <a:off x="1349196" y="4004505"/>
                  <a:ext cx="99806" cy="99809"/>
                  <a:chOff x="2774196" y="3879680"/>
                  <a:chExt cx="99806" cy="99809"/>
                </a:xfrm>
              </p:grpSpPr>
              <p:sp>
                <p:nvSpPr>
                  <p:cNvPr id="259" name="Google Shape;259;p17"/>
                  <p:cNvSpPr/>
                  <p:nvPr/>
                </p:nvSpPr>
                <p:spPr>
                  <a:xfrm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17"/>
                  <p:cNvSpPr/>
                  <p:nvPr/>
                </p:nvSpPr>
                <p:spPr>
                  <a:xfrm flipH="1"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1" name="Google Shape;261;p17"/>
                <p:cNvSpPr/>
                <p:nvPr/>
              </p:nvSpPr>
              <p:spPr>
                <a:xfrm flipH="1">
                  <a:off x="3335246" y="4459805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17"/>
              <p:cNvSpPr/>
              <p:nvPr/>
            </p:nvSpPr>
            <p:spPr>
              <a:xfrm>
                <a:off x="3964892" y="2666368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" name="Google Shape;263;p17"/>
            <p:cNvSpPr/>
            <p:nvPr/>
          </p:nvSpPr>
          <p:spPr>
            <a:xfrm>
              <a:off x="883374" y="326564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15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763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18"/>
          <p:cNvGrpSpPr/>
          <p:nvPr/>
        </p:nvGrpSpPr>
        <p:grpSpPr>
          <a:xfrm>
            <a:off x="1807746" y="835655"/>
            <a:ext cx="6257878" cy="3623612"/>
            <a:chOff x="1807746" y="835655"/>
            <a:chExt cx="6257878" cy="3623612"/>
          </a:xfrm>
        </p:grpSpPr>
        <p:sp>
          <p:nvSpPr>
            <p:cNvPr id="271" name="Google Shape;271;p18"/>
            <p:cNvSpPr/>
            <p:nvPr/>
          </p:nvSpPr>
          <p:spPr>
            <a:xfrm>
              <a:off x="5478826" y="302093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873324" y="18428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4531706" y="41689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785423" y="10291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800642" y="8356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923126" y="23763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304056" y="269818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 flipH="1">
              <a:off x="1807746" y="31983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 flipH="1">
              <a:off x="5577477" y="43595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150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1"/>
          </p:nvPr>
        </p:nvSpPr>
        <p:spPr>
          <a:xfrm>
            <a:off x="787175" y="2309788"/>
            <a:ext cx="27408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19"/>
          <p:cNvGrpSpPr/>
          <p:nvPr/>
        </p:nvGrpSpPr>
        <p:grpSpPr>
          <a:xfrm>
            <a:off x="1050227" y="912894"/>
            <a:ext cx="7255296" cy="3558251"/>
            <a:chOff x="1050227" y="912894"/>
            <a:chExt cx="7255296" cy="3558251"/>
          </a:xfrm>
        </p:grpSpPr>
        <p:sp>
          <p:nvSpPr>
            <p:cNvPr id="287" name="Google Shape;287;p19"/>
            <p:cNvSpPr/>
            <p:nvPr/>
          </p:nvSpPr>
          <p:spPr>
            <a:xfrm>
              <a:off x="8120171" y="10574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996826" y="21500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301306" y="43123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009781" y="2663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5470223" y="9128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8163026" y="22744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9"/>
            <p:cNvGrpSpPr/>
            <p:nvPr/>
          </p:nvGrpSpPr>
          <p:grpSpPr>
            <a:xfrm>
              <a:off x="2138846" y="3487330"/>
              <a:ext cx="99806" cy="99809"/>
              <a:chOff x="3688596" y="3879680"/>
              <a:chExt cx="99806" cy="99809"/>
            </a:xfrm>
          </p:grpSpPr>
          <p:sp>
            <p:nvSpPr>
              <p:cNvPr id="294" name="Google Shape;294;p19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19"/>
            <p:cNvSpPr/>
            <p:nvPr/>
          </p:nvSpPr>
          <p:spPr>
            <a:xfrm>
              <a:off x="7078631" y="163183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 flipH="1">
              <a:off x="3527971" y="19896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 flipH="1">
              <a:off x="1050227" y="437143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20"/>
          <p:cNvGrpSpPr/>
          <p:nvPr/>
        </p:nvGrpSpPr>
        <p:grpSpPr>
          <a:xfrm>
            <a:off x="476446" y="301472"/>
            <a:ext cx="8393673" cy="1827511"/>
            <a:chOff x="476446" y="301472"/>
            <a:chExt cx="8393673" cy="1827511"/>
          </a:xfrm>
        </p:grpSpPr>
        <p:grpSp>
          <p:nvGrpSpPr>
            <p:cNvPr id="303" name="Google Shape;303;p20"/>
            <p:cNvGrpSpPr/>
            <p:nvPr/>
          </p:nvGrpSpPr>
          <p:grpSpPr>
            <a:xfrm>
              <a:off x="476446" y="301472"/>
              <a:ext cx="8283760" cy="677667"/>
              <a:chOff x="476446" y="301472"/>
              <a:chExt cx="8283760" cy="677667"/>
            </a:xfrm>
          </p:grpSpPr>
          <p:sp>
            <p:nvSpPr>
              <p:cNvPr id="304" name="Google Shape;304;p20"/>
              <p:cNvSpPr/>
              <p:nvPr/>
            </p:nvSpPr>
            <p:spPr>
              <a:xfrm>
                <a:off x="8087798" y="9083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>
                <a:off x="2628217" y="658093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>
                <a:off x="7023276" y="30147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7" name="Google Shape;307;p20"/>
              <p:cNvGrpSpPr/>
              <p:nvPr/>
            </p:nvGrpSpPr>
            <p:grpSpPr>
              <a:xfrm>
                <a:off x="1481671" y="389242"/>
                <a:ext cx="99806" cy="99809"/>
                <a:chOff x="3688596" y="3879680"/>
                <a:chExt cx="99806" cy="99809"/>
              </a:xfrm>
            </p:grpSpPr>
            <p:sp>
              <p:nvSpPr>
                <p:cNvPr id="308" name="Google Shape;308;p20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0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0" name="Google Shape;310;p20"/>
              <p:cNvSpPr/>
              <p:nvPr/>
            </p:nvSpPr>
            <p:spPr>
              <a:xfrm>
                <a:off x="476446" y="8793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0"/>
              <p:cNvSpPr/>
              <p:nvPr/>
            </p:nvSpPr>
            <p:spPr>
              <a:xfrm>
                <a:off x="8660396" y="3014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312;p20"/>
            <p:cNvSpPr/>
            <p:nvPr/>
          </p:nvSpPr>
          <p:spPr>
            <a:xfrm>
              <a:off x="8701193" y="1970218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1"/>
          <p:cNvGrpSpPr/>
          <p:nvPr/>
        </p:nvGrpSpPr>
        <p:grpSpPr>
          <a:xfrm>
            <a:off x="411546" y="170884"/>
            <a:ext cx="8326928" cy="4178404"/>
            <a:chOff x="411546" y="170884"/>
            <a:chExt cx="8326928" cy="4178404"/>
          </a:xfrm>
        </p:grpSpPr>
        <p:grpSp>
          <p:nvGrpSpPr>
            <p:cNvPr id="317" name="Google Shape;317;p21"/>
            <p:cNvGrpSpPr/>
            <p:nvPr/>
          </p:nvGrpSpPr>
          <p:grpSpPr>
            <a:xfrm>
              <a:off x="411546" y="170884"/>
              <a:ext cx="6139926" cy="4178404"/>
              <a:chOff x="411546" y="170884"/>
              <a:chExt cx="6139926" cy="4178404"/>
            </a:xfrm>
          </p:grpSpPr>
          <p:sp>
            <p:nvSpPr>
              <p:cNvPr id="318" name="Google Shape;318;p21"/>
              <p:cNvSpPr/>
              <p:nvPr/>
            </p:nvSpPr>
            <p:spPr>
              <a:xfrm>
                <a:off x="6237871" y="8879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2238649" y="85799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511348" y="8162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1" name="Google Shape;321;p21"/>
              <p:cNvGrpSpPr/>
              <p:nvPr/>
            </p:nvGrpSpPr>
            <p:grpSpPr>
              <a:xfrm>
                <a:off x="411546" y="4249480"/>
                <a:ext cx="99806" cy="99809"/>
                <a:chOff x="3688596" y="3879680"/>
                <a:chExt cx="99806" cy="99809"/>
              </a:xfrm>
            </p:grpSpPr>
            <p:sp>
              <p:nvSpPr>
                <p:cNvPr id="322" name="Google Shape;322;p21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1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4" name="Google Shape;324;p21"/>
              <p:cNvSpPr/>
              <p:nvPr/>
            </p:nvSpPr>
            <p:spPr>
              <a:xfrm>
                <a:off x="1906976" y="17088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 flipH="1">
                <a:off x="6452827" y="2643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21"/>
            <p:cNvSpPr/>
            <p:nvPr/>
          </p:nvSpPr>
          <p:spPr>
            <a:xfrm>
              <a:off x="8561417" y="2768730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37134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08900" y="2451625"/>
            <a:ext cx="27777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20006" y="883338"/>
            <a:ext cx="8128549" cy="3770017"/>
            <a:chOff x="720006" y="883338"/>
            <a:chExt cx="8128549" cy="3770017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20006" y="883338"/>
              <a:ext cx="8128549" cy="3770017"/>
              <a:chOff x="720006" y="883338"/>
              <a:chExt cx="8128549" cy="3770017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3413808" y="2901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8374676" y="12922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720006" y="3427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8176148" y="33856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3"/>
              <p:cNvGrpSpPr/>
              <p:nvPr/>
            </p:nvGrpSpPr>
            <p:grpSpPr>
              <a:xfrm>
                <a:off x="8011621" y="2521842"/>
                <a:ext cx="99806" cy="99809"/>
                <a:chOff x="3688596" y="3879680"/>
                <a:chExt cx="99806" cy="99809"/>
              </a:xfrm>
            </p:grpSpPr>
            <p:sp>
              <p:nvSpPr>
                <p:cNvPr id="25" name="Google Shape;25;p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27;p3"/>
              <p:cNvSpPr/>
              <p:nvPr/>
            </p:nvSpPr>
            <p:spPr>
              <a:xfrm>
                <a:off x="6809951" y="19434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5986881" y="883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flipH="1">
                <a:off x="4920296" y="40438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flipH="1">
                <a:off x="1908477" y="45536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4540873" y="34948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18442" y="263259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2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2"/>
          <p:cNvGrpSpPr/>
          <p:nvPr/>
        </p:nvGrpSpPr>
        <p:grpSpPr>
          <a:xfrm>
            <a:off x="256026" y="285288"/>
            <a:ext cx="8586654" cy="4215459"/>
            <a:chOff x="256026" y="285288"/>
            <a:chExt cx="8586654" cy="4215459"/>
          </a:xfrm>
        </p:grpSpPr>
        <p:grpSp>
          <p:nvGrpSpPr>
            <p:cNvPr id="331" name="Google Shape;331;p22"/>
            <p:cNvGrpSpPr/>
            <p:nvPr/>
          </p:nvGrpSpPr>
          <p:grpSpPr>
            <a:xfrm>
              <a:off x="494642" y="285288"/>
              <a:ext cx="8348038" cy="4215459"/>
              <a:chOff x="494642" y="285288"/>
              <a:chExt cx="8348038" cy="4215459"/>
            </a:xfrm>
          </p:grpSpPr>
          <p:sp>
            <p:nvSpPr>
              <p:cNvPr id="332" name="Google Shape;332;p22"/>
              <p:cNvSpPr/>
              <p:nvPr/>
            </p:nvSpPr>
            <p:spPr>
              <a:xfrm>
                <a:off x="6927308" y="43775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981501" y="34511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8422018" y="302665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8170273" y="20761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494642" y="43541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2405331" y="28528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 flipH="1">
                <a:off x="494646" y="3720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" name="Google Shape;339;p22"/>
            <p:cNvSpPr/>
            <p:nvPr/>
          </p:nvSpPr>
          <p:spPr>
            <a:xfrm>
              <a:off x="256026" y="130090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" name="Google Shape;340;p22"/>
            <p:cNvGrpSpPr/>
            <p:nvPr/>
          </p:nvGrpSpPr>
          <p:grpSpPr>
            <a:xfrm>
              <a:off x="8526371" y="1192580"/>
              <a:ext cx="99806" cy="99809"/>
              <a:chOff x="3688596" y="3879680"/>
              <a:chExt cx="99806" cy="99809"/>
            </a:xfrm>
          </p:grpSpPr>
          <p:sp>
            <p:nvSpPr>
              <p:cNvPr id="341" name="Google Shape;341;p22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373146" y="466718"/>
            <a:ext cx="8219778" cy="4105559"/>
            <a:chOff x="373146" y="466718"/>
            <a:chExt cx="8219778" cy="4105559"/>
          </a:xfrm>
        </p:grpSpPr>
        <p:grpSp>
          <p:nvGrpSpPr>
            <p:cNvPr id="347" name="Google Shape;347;p23"/>
            <p:cNvGrpSpPr/>
            <p:nvPr/>
          </p:nvGrpSpPr>
          <p:grpSpPr>
            <a:xfrm>
              <a:off x="373146" y="1017730"/>
              <a:ext cx="8219778" cy="3554547"/>
              <a:chOff x="373146" y="1017730"/>
              <a:chExt cx="8219778" cy="3554547"/>
            </a:xfrm>
          </p:grpSpPr>
          <p:sp>
            <p:nvSpPr>
              <p:cNvPr id="348" name="Google Shape;348;p23"/>
              <p:cNvSpPr/>
              <p:nvPr/>
            </p:nvSpPr>
            <p:spPr>
              <a:xfrm>
                <a:off x="4912071" y="15382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3"/>
              <p:cNvSpPr/>
              <p:nvPr/>
            </p:nvSpPr>
            <p:spPr>
              <a:xfrm>
                <a:off x="2739489" y="421174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3"/>
              <p:cNvSpPr/>
              <p:nvPr/>
            </p:nvSpPr>
            <p:spPr>
              <a:xfrm>
                <a:off x="8423999" y="44125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>
                <a:off x="7584043" y="133436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>
                <a:off x="528073" y="11977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3" name="Google Shape;353;p23"/>
              <p:cNvGrpSpPr/>
              <p:nvPr/>
            </p:nvGrpSpPr>
            <p:grpSpPr>
              <a:xfrm>
                <a:off x="373146" y="2093142"/>
                <a:ext cx="99806" cy="99809"/>
                <a:chOff x="3688596" y="3879680"/>
                <a:chExt cx="99806" cy="99809"/>
              </a:xfrm>
            </p:grpSpPr>
            <p:sp>
              <p:nvSpPr>
                <p:cNvPr id="354" name="Google Shape;354;p2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23"/>
              <p:cNvGrpSpPr/>
              <p:nvPr/>
            </p:nvGrpSpPr>
            <p:grpSpPr>
              <a:xfrm>
                <a:off x="1956521" y="1017730"/>
                <a:ext cx="99806" cy="99809"/>
                <a:chOff x="3688596" y="3879680"/>
                <a:chExt cx="99806" cy="99809"/>
              </a:xfrm>
            </p:grpSpPr>
            <p:sp>
              <p:nvSpPr>
                <p:cNvPr id="357" name="Google Shape;357;p2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9" name="Google Shape;359;p23"/>
              <p:cNvSpPr/>
              <p:nvPr/>
            </p:nvSpPr>
            <p:spPr>
              <a:xfrm flipH="1">
                <a:off x="5947296" y="423361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" name="Google Shape;360;p23"/>
            <p:cNvSpPr/>
            <p:nvPr/>
          </p:nvSpPr>
          <p:spPr>
            <a:xfrm>
              <a:off x="8246942" y="46671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>
            <a:spLocks noGrp="1"/>
          </p:cNvSpPr>
          <p:nvPr>
            <p:ph type="title"/>
          </p:nvPr>
        </p:nvSpPr>
        <p:spPr>
          <a:xfrm>
            <a:off x="720025" y="377852"/>
            <a:ext cx="2769900" cy="115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4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24"/>
          <p:cNvGrpSpPr/>
          <p:nvPr/>
        </p:nvGrpSpPr>
        <p:grpSpPr>
          <a:xfrm>
            <a:off x="383746" y="540006"/>
            <a:ext cx="8322435" cy="3905200"/>
            <a:chOff x="383746" y="540006"/>
            <a:chExt cx="8322435" cy="3905200"/>
          </a:xfrm>
        </p:grpSpPr>
        <p:grpSp>
          <p:nvGrpSpPr>
            <p:cNvPr id="365" name="Google Shape;365;p24"/>
            <p:cNvGrpSpPr/>
            <p:nvPr/>
          </p:nvGrpSpPr>
          <p:grpSpPr>
            <a:xfrm>
              <a:off x="383746" y="540006"/>
              <a:ext cx="8322435" cy="3905200"/>
              <a:chOff x="383746" y="540006"/>
              <a:chExt cx="8322435" cy="3905200"/>
            </a:xfrm>
          </p:grpSpPr>
          <p:sp>
            <p:nvSpPr>
              <p:cNvPr id="366" name="Google Shape;366;p24"/>
              <p:cNvSpPr/>
              <p:nvPr/>
            </p:nvSpPr>
            <p:spPr>
              <a:xfrm>
                <a:off x="3914096" y="31983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4"/>
              <p:cNvSpPr/>
              <p:nvPr/>
            </p:nvSpPr>
            <p:spPr>
              <a:xfrm>
                <a:off x="4135501" y="5400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4"/>
              <p:cNvSpPr/>
              <p:nvPr/>
            </p:nvSpPr>
            <p:spPr>
              <a:xfrm>
                <a:off x="3288181" y="198248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4"/>
              <p:cNvSpPr/>
              <p:nvPr/>
            </p:nvSpPr>
            <p:spPr>
              <a:xfrm>
                <a:off x="8537256" y="11519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4"/>
              <p:cNvSpPr/>
              <p:nvPr/>
            </p:nvSpPr>
            <p:spPr>
              <a:xfrm>
                <a:off x="383746" y="4403385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4"/>
              <p:cNvSpPr/>
              <p:nvPr/>
            </p:nvSpPr>
            <p:spPr>
              <a:xfrm>
                <a:off x="566442" y="19885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4"/>
              <p:cNvSpPr/>
              <p:nvPr/>
            </p:nvSpPr>
            <p:spPr>
              <a:xfrm>
                <a:off x="3167431" y="405332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4"/>
              <p:cNvSpPr/>
              <p:nvPr/>
            </p:nvSpPr>
            <p:spPr>
              <a:xfrm flipH="1">
                <a:off x="2265396" y="18791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4"/>
              <p:cNvSpPr/>
              <p:nvPr/>
            </p:nvSpPr>
            <p:spPr>
              <a:xfrm flipH="1">
                <a:off x="8374677" y="23946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24"/>
            <p:cNvSpPr/>
            <p:nvPr/>
          </p:nvSpPr>
          <p:spPr>
            <a:xfrm>
              <a:off x="3912401" y="13886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" name="Google Shape;376;p24"/>
            <p:cNvGrpSpPr/>
            <p:nvPr/>
          </p:nvGrpSpPr>
          <p:grpSpPr>
            <a:xfrm>
              <a:off x="4351683" y="2360905"/>
              <a:ext cx="99806" cy="99809"/>
              <a:chOff x="3688596" y="3879680"/>
              <a:chExt cx="99806" cy="99809"/>
            </a:xfrm>
          </p:grpSpPr>
          <p:sp>
            <p:nvSpPr>
              <p:cNvPr id="377" name="Google Shape;377;p24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4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1_1_1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32296" y="345205"/>
            <a:ext cx="8281272" cy="2853140"/>
            <a:chOff x="432296" y="345205"/>
            <a:chExt cx="8281272" cy="2853140"/>
          </a:xfrm>
        </p:grpSpPr>
        <p:grpSp>
          <p:nvGrpSpPr>
            <p:cNvPr id="383" name="Google Shape;383;p25"/>
            <p:cNvGrpSpPr/>
            <p:nvPr/>
          </p:nvGrpSpPr>
          <p:grpSpPr>
            <a:xfrm>
              <a:off x="432296" y="345205"/>
              <a:ext cx="8281272" cy="2853140"/>
              <a:chOff x="432296" y="345205"/>
              <a:chExt cx="8281272" cy="2853140"/>
            </a:xfrm>
          </p:grpSpPr>
          <p:sp>
            <p:nvSpPr>
              <p:cNvPr id="384" name="Google Shape;384;p25"/>
              <p:cNvSpPr/>
              <p:nvPr/>
            </p:nvSpPr>
            <p:spPr>
              <a:xfrm>
                <a:off x="8579776" y="10944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2010631" y="540006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8544643" y="30386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967667" y="27025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25"/>
              <p:cNvGrpSpPr/>
              <p:nvPr/>
            </p:nvGrpSpPr>
            <p:grpSpPr>
              <a:xfrm>
                <a:off x="432296" y="1903980"/>
                <a:ext cx="99806" cy="99809"/>
                <a:chOff x="3688596" y="3879680"/>
                <a:chExt cx="99806" cy="99809"/>
              </a:xfrm>
            </p:grpSpPr>
            <p:sp>
              <p:nvSpPr>
                <p:cNvPr id="389" name="Google Shape;389;p25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5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1" name="Google Shape;391;p25"/>
              <p:cNvSpPr/>
              <p:nvPr/>
            </p:nvSpPr>
            <p:spPr>
              <a:xfrm>
                <a:off x="6186206" y="15791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 flipH="1">
                <a:off x="7133571" y="3452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 flipH="1">
                <a:off x="2371802" y="14290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4" name="Google Shape;394;p25"/>
            <p:cNvSpPr/>
            <p:nvPr/>
          </p:nvSpPr>
          <p:spPr>
            <a:xfrm>
              <a:off x="8424001" y="19803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98" name="Google Shape;398;p26"/>
          <p:cNvGrpSpPr/>
          <p:nvPr/>
        </p:nvGrpSpPr>
        <p:grpSpPr>
          <a:xfrm>
            <a:off x="550102" y="468222"/>
            <a:ext cx="8281024" cy="3927486"/>
            <a:chOff x="550102" y="468222"/>
            <a:chExt cx="8281024" cy="3927486"/>
          </a:xfrm>
        </p:grpSpPr>
        <p:grpSp>
          <p:nvGrpSpPr>
            <p:cNvPr id="399" name="Google Shape;399;p26"/>
            <p:cNvGrpSpPr/>
            <p:nvPr/>
          </p:nvGrpSpPr>
          <p:grpSpPr>
            <a:xfrm>
              <a:off x="550102" y="468222"/>
              <a:ext cx="8281024" cy="3927486"/>
              <a:chOff x="550102" y="468222"/>
              <a:chExt cx="8281024" cy="3927486"/>
            </a:xfrm>
          </p:grpSpPr>
          <p:sp>
            <p:nvSpPr>
              <p:cNvPr id="400" name="Google Shape;400;p26"/>
              <p:cNvSpPr/>
              <p:nvPr/>
            </p:nvSpPr>
            <p:spPr>
              <a:xfrm>
                <a:off x="8731321" y="20380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3779406" y="42359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1501271" y="944185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719992" y="1724343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8495856" y="361425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 flipH="1">
                <a:off x="6560596" y="41361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 flipH="1">
                <a:off x="550102" y="38811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648751" y="46822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" name="Google Shape;408;p26"/>
              <p:cNvGrpSpPr/>
              <p:nvPr/>
            </p:nvGrpSpPr>
            <p:grpSpPr>
              <a:xfrm>
                <a:off x="7759546" y="867730"/>
                <a:ext cx="99806" cy="99809"/>
                <a:chOff x="3688596" y="3879680"/>
                <a:chExt cx="99806" cy="99809"/>
              </a:xfrm>
            </p:grpSpPr>
            <p:sp>
              <p:nvSpPr>
                <p:cNvPr id="409" name="Google Shape;409;p26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6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11" name="Google Shape;411;p26"/>
            <p:cNvSpPr/>
            <p:nvPr/>
          </p:nvSpPr>
          <p:spPr>
            <a:xfrm>
              <a:off x="2079076" y="4144568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_1_1_1_1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15" name="Google Shape;415;p27"/>
          <p:cNvGrpSpPr/>
          <p:nvPr/>
        </p:nvGrpSpPr>
        <p:grpSpPr>
          <a:xfrm>
            <a:off x="383746" y="460132"/>
            <a:ext cx="8436034" cy="3881906"/>
            <a:chOff x="383746" y="460132"/>
            <a:chExt cx="8436034" cy="3881906"/>
          </a:xfrm>
        </p:grpSpPr>
        <p:grpSp>
          <p:nvGrpSpPr>
            <p:cNvPr id="416" name="Google Shape;416;p27"/>
            <p:cNvGrpSpPr/>
            <p:nvPr/>
          </p:nvGrpSpPr>
          <p:grpSpPr>
            <a:xfrm>
              <a:off x="383746" y="460132"/>
              <a:ext cx="8436034" cy="3881906"/>
              <a:chOff x="383746" y="460132"/>
              <a:chExt cx="8436034" cy="3881906"/>
            </a:xfrm>
          </p:grpSpPr>
          <p:sp>
            <p:nvSpPr>
              <p:cNvPr id="417" name="Google Shape;417;p27"/>
              <p:cNvSpPr/>
              <p:nvPr/>
            </p:nvSpPr>
            <p:spPr>
              <a:xfrm>
                <a:off x="1908599" y="460132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7"/>
              <p:cNvSpPr/>
              <p:nvPr/>
            </p:nvSpPr>
            <p:spPr>
              <a:xfrm>
                <a:off x="8147373" y="41837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7"/>
              <p:cNvSpPr/>
              <p:nvPr/>
            </p:nvSpPr>
            <p:spPr>
              <a:xfrm>
                <a:off x="383746" y="1059847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0" name="Google Shape;420;p27"/>
              <p:cNvGrpSpPr/>
              <p:nvPr/>
            </p:nvGrpSpPr>
            <p:grpSpPr>
              <a:xfrm>
                <a:off x="814571" y="4242230"/>
                <a:ext cx="99806" cy="99809"/>
                <a:chOff x="3688596" y="3879680"/>
                <a:chExt cx="99806" cy="99809"/>
              </a:xfrm>
            </p:grpSpPr>
            <p:sp>
              <p:nvSpPr>
                <p:cNvPr id="421" name="Google Shape;421;p27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27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" name="Google Shape;423;p27"/>
              <p:cNvSpPr/>
              <p:nvPr/>
            </p:nvSpPr>
            <p:spPr>
              <a:xfrm>
                <a:off x="466951" y="28990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4" name="Google Shape;424;p27"/>
              <p:cNvGrpSpPr/>
              <p:nvPr/>
            </p:nvGrpSpPr>
            <p:grpSpPr>
              <a:xfrm>
                <a:off x="7445496" y="917905"/>
                <a:ext cx="99806" cy="99809"/>
                <a:chOff x="3688596" y="3879680"/>
                <a:chExt cx="99806" cy="99809"/>
              </a:xfrm>
            </p:grpSpPr>
            <p:sp>
              <p:nvSpPr>
                <p:cNvPr id="425" name="Google Shape;425;p27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27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7" name="Google Shape;427;p27"/>
            <p:cNvSpPr/>
            <p:nvPr/>
          </p:nvSpPr>
          <p:spPr>
            <a:xfrm>
              <a:off x="8475067" y="315266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_1_1_1_1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28"/>
          <p:cNvGrpSpPr/>
          <p:nvPr/>
        </p:nvGrpSpPr>
        <p:grpSpPr>
          <a:xfrm>
            <a:off x="648996" y="264980"/>
            <a:ext cx="7685206" cy="4121659"/>
            <a:chOff x="648996" y="264980"/>
            <a:chExt cx="7685206" cy="4121659"/>
          </a:xfrm>
        </p:grpSpPr>
        <p:grpSp>
          <p:nvGrpSpPr>
            <p:cNvPr id="432" name="Google Shape;432;p28"/>
            <p:cNvGrpSpPr/>
            <p:nvPr/>
          </p:nvGrpSpPr>
          <p:grpSpPr>
            <a:xfrm>
              <a:off x="648996" y="264980"/>
              <a:ext cx="7685206" cy="4121659"/>
              <a:chOff x="648996" y="264980"/>
              <a:chExt cx="7685206" cy="4121659"/>
            </a:xfrm>
          </p:grpSpPr>
          <p:sp>
            <p:nvSpPr>
              <p:cNvPr id="433" name="Google Shape;433;p28"/>
              <p:cNvSpPr/>
              <p:nvPr/>
            </p:nvSpPr>
            <p:spPr>
              <a:xfrm>
                <a:off x="648996" y="22510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748806" y="65150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>
                <a:off x="7561998" y="10477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8"/>
              <p:cNvSpPr/>
              <p:nvPr/>
            </p:nvSpPr>
            <p:spPr>
              <a:xfrm>
                <a:off x="762014" y="31782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7" name="Google Shape;437;p28"/>
              <p:cNvGrpSpPr/>
              <p:nvPr/>
            </p:nvGrpSpPr>
            <p:grpSpPr>
              <a:xfrm>
                <a:off x="8234396" y="4286830"/>
                <a:ext cx="99806" cy="99809"/>
                <a:chOff x="3688596" y="3879680"/>
                <a:chExt cx="99806" cy="99809"/>
              </a:xfrm>
            </p:grpSpPr>
            <p:sp>
              <p:nvSpPr>
                <p:cNvPr id="438" name="Google Shape;438;p28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28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0" name="Google Shape;440;p28"/>
              <p:cNvSpPr/>
              <p:nvPr/>
            </p:nvSpPr>
            <p:spPr>
              <a:xfrm>
                <a:off x="3614456" y="122758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 flipH="1">
                <a:off x="1635021" y="2649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 flipH="1">
                <a:off x="1763627" y="41871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" name="Google Shape;443;p28"/>
            <p:cNvSpPr/>
            <p:nvPr/>
          </p:nvSpPr>
          <p:spPr>
            <a:xfrm>
              <a:off x="6913842" y="13001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_1_1_1_1_1_1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29"/>
          <p:cNvGrpSpPr/>
          <p:nvPr/>
        </p:nvGrpSpPr>
        <p:grpSpPr>
          <a:xfrm>
            <a:off x="343701" y="381231"/>
            <a:ext cx="8436297" cy="4127591"/>
            <a:chOff x="343701" y="381231"/>
            <a:chExt cx="8436297" cy="4127591"/>
          </a:xfrm>
        </p:grpSpPr>
        <p:grpSp>
          <p:nvGrpSpPr>
            <p:cNvPr id="448" name="Google Shape;448;p29"/>
            <p:cNvGrpSpPr/>
            <p:nvPr/>
          </p:nvGrpSpPr>
          <p:grpSpPr>
            <a:xfrm>
              <a:off x="1286006" y="381231"/>
              <a:ext cx="7300421" cy="3976937"/>
              <a:chOff x="1286006" y="381231"/>
              <a:chExt cx="7300421" cy="3976937"/>
            </a:xfrm>
          </p:grpSpPr>
          <p:sp>
            <p:nvSpPr>
              <p:cNvPr id="449" name="Google Shape;449;p29"/>
              <p:cNvSpPr/>
              <p:nvPr/>
            </p:nvSpPr>
            <p:spPr>
              <a:xfrm>
                <a:off x="6774201" y="8855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7882631" y="38123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4013898" y="43164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2" name="Google Shape;452;p29"/>
              <p:cNvGrpSpPr/>
              <p:nvPr/>
            </p:nvGrpSpPr>
            <p:grpSpPr>
              <a:xfrm>
                <a:off x="5343921" y="4141030"/>
                <a:ext cx="99806" cy="99809"/>
                <a:chOff x="3688596" y="3879680"/>
                <a:chExt cx="99806" cy="99809"/>
              </a:xfrm>
            </p:grpSpPr>
            <p:sp>
              <p:nvSpPr>
                <p:cNvPr id="453" name="Google Shape;453;p29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9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5" name="Google Shape;455;p29"/>
              <p:cNvSpPr/>
              <p:nvPr/>
            </p:nvSpPr>
            <p:spPr>
              <a:xfrm>
                <a:off x="1286006" y="82556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 flipH="1">
                <a:off x="8486621" y="11063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 flipH="1">
                <a:off x="2489652" y="4901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" name="Google Shape;458;p29"/>
            <p:cNvSpPr/>
            <p:nvPr/>
          </p:nvSpPr>
          <p:spPr>
            <a:xfrm>
              <a:off x="343701" y="138210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8602942" y="43622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>
            <a:spLocks noGrp="1"/>
          </p:cNvSpPr>
          <p:nvPr>
            <p:ph type="subTitle" idx="1"/>
          </p:nvPr>
        </p:nvSpPr>
        <p:spPr>
          <a:xfrm>
            <a:off x="720000" y="2957313"/>
            <a:ext cx="27057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831988"/>
            <a:ext cx="3061200" cy="19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159373" y="460618"/>
            <a:ext cx="8753804" cy="3481827"/>
            <a:chOff x="159373" y="460618"/>
            <a:chExt cx="8753804" cy="3481827"/>
          </a:xfrm>
        </p:grpSpPr>
        <p:sp>
          <p:nvSpPr>
            <p:cNvPr id="465" name="Google Shape;465;p30"/>
            <p:cNvSpPr/>
            <p:nvPr/>
          </p:nvSpPr>
          <p:spPr>
            <a:xfrm>
              <a:off x="8813371" y="27292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0"/>
            <p:cNvGrpSpPr/>
            <p:nvPr/>
          </p:nvGrpSpPr>
          <p:grpSpPr>
            <a:xfrm>
              <a:off x="159373" y="460618"/>
              <a:ext cx="8545645" cy="3481827"/>
              <a:chOff x="159373" y="460618"/>
              <a:chExt cx="8545645" cy="3481827"/>
            </a:xfrm>
          </p:grpSpPr>
          <p:sp>
            <p:nvSpPr>
              <p:cNvPr id="467" name="Google Shape;467;p30"/>
              <p:cNvSpPr/>
              <p:nvPr/>
            </p:nvSpPr>
            <p:spPr>
              <a:xfrm>
                <a:off x="3282301" y="323345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>
                <a:off x="3134718" y="460618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>
                <a:off x="159373" y="28723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631467" y="6421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1" name="Google Shape;471;p30"/>
              <p:cNvGrpSpPr/>
              <p:nvPr/>
            </p:nvGrpSpPr>
            <p:grpSpPr>
              <a:xfrm>
                <a:off x="3303646" y="1505717"/>
                <a:ext cx="99806" cy="99809"/>
                <a:chOff x="3688596" y="3879680"/>
                <a:chExt cx="99806" cy="99809"/>
              </a:xfrm>
            </p:grpSpPr>
            <p:sp>
              <p:nvSpPr>
                <p:cNvPr id="472" name="Google Shape;472;p30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0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4" name="Google Shape;474;p30"/>
              <p:cNvSpPr/>
              <p:nvPr/>
            </p:nvSpPr>
            <p:spPr>
              <a:xfrm>
                <a:off x="8536093" y="3782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1908825" y="1389225"/>
            <a:ext cx="3082500" cy="12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1908825" y="2684700"/>
            <a:ext cx="30825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787100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583475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10475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590130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>
            <a:off x="2167596" y="1296043"/>
            <a:ext cx="4791724" cy="3091200"/>
            <a:chOff x="2167596" y="1296043"/>
            <a:chExt cx="4791724" cy="3091200"/>
          </a:xfrm>
        </p:grpSpPr>
        <p:sp>
          <p:nvSpPr>
            <p:cNvPr id="60" name="Google Shape;60;p5"/>
            <p:cNvSpPr/>
            <p:nvPr/>
          </p:nvSpPr>
          <p:spPr>
            <a:xfrm>
              <a:off x="5731399" y="16797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690748" y="43455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806042" y="129604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983101" y="42019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3914121" y="1709680"/>
              <a:ext cx="99806" cy="99809"/>
              <a:chOff x="3688596" y="3879680"/>
              <a:chExt cx="99806" cy="99809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5"/>
            <p:cNvSpPr/>
            <p:nvPr/>
          </p:nvSpPr>
          <p:spPr>
            <a:xfrm>
              <a:off x="2167596" y="40990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860676" y="15673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1_1_2_1_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720000" y="943600"/>
            <a:ext cx="23511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33"/>
          <p:cNvSpPr txBox="1">
            <a:spLocks noGrp="1"/>
          </p:cNvSpPr>
          <p:nvPr>
            <p:ph type="body" idx="1"/>
          </p:nvPr>
        </p:nvSpPr>
        <p:spPr>
          <a:xfrm>
            <a:off x="720000" y="2203600"/>
            <a:ext cx="2804700" cy="13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subTitle" idx="1"/>
          </p:nvPr>
        </p:nvSpPr>
        <p:spPr>
          <a:xfrm>
            <a:off x="1712325" y="1885100"/>
            <a:ext cx="244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4" name="Google Shape;504;p34"/>
          <p:cNvSpPr txBox="1">
            <a:spLocks noGrp="1"/>
          </p:cNvSpPr>
          <p:nvPr>
            <p:ph type="subTitle" idx="2"/>
          </p:nvPr>
        </p:nvSpPr>
        <p:spPr>
          <a:xfrm>
            <a:off x="4985225" y="1885100"/>
            <a:ext cx="244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5" name="Google Shape;505;p34"/>
          <p:cNvSpPr txBox="1">
            <a:spLocks noGrp="1"/>
          </p:cNvSpPr>
          <p:nvPr>
            <p:ph type="subTitle" idx="3"/>
          </p:nvPr>
        </p:nvSpPr>
        <p:spPr>
          <a:xfrm>
            <a:off x="1712250" y="2361625"/>
            <a:ext cx="2446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34"/>
          <p:cNvSpPr txBox="1">
            <a:spLocks noGrp="1"/>
          </p:cNvSpPr>
          <p:nvPr>
            <p:ph type="subTitle" idx="4"/>
          </p:nvPr>
        </p:nvSpPr>
        <p:spPr>
          <a:xfrm>
            <a:off x="4985275" y="2361625"/>
            <a:ext cx="24465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34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34"/>
          <p:cNvGrpSpPr/>
          <p:nvPr/>
        </p:nvGrpSpPr>
        <p:grpSpPr>
          <a:xfrm>
            <a:off x="388744" y="858000"/>
            <a:ext cx="8106504" cy="3712663"/>
            <a:chOff x="388744" y="858000"/>
            <a:chExt cx="8106504" cy="3712663"/>
          </a:xfrm>
        </p:grpSpPr>
        <p:sp>
          <p:nvSpPr>
            <p:cNvPr id="510" name="Google Shape;510;p34"/>
            <p:cNvSpPr/>
            <p:nvPr/>
          </p:nvSpPr>
          <p:spPr>
            <a:xfrm flipH="1">
              <a:off x="1085201" y="433339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4911419" y="44708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34"/>
            <p:cNvGrpSpPr/>
            <p:nvPr/>
          </p:nvGrpSpPr>
          <p:grpSpPr>
            <a:xfrm>
              <a:off x="388744" y="858000"/>
              <a:ext cx="8106504" cy="3303030"/>
              <a:chOff x="388744" y="858000"/>
              <a:chExt cx="8106504" cy="3303030"/>
            </a:xfrm>
          </p:grpSpPr>
          <p:grpSp>
            <p:nvGrpSpPr>
              <p:cNvPr id="513" name="Google Shape;513;p34"/>
              <p:cNvGrpSpPr/>
              <p:nvPr/>
            </p:nvGrpSpPr>
            <p:grpSpPr>
              <a:xfrm>
                <a:off x="422523" y="858000"/>
                <a:ext cx="8072726" cy="2914680"/>
                <a:chOff x="422523" y="858000"/>
                <a:chExt cx="8072726" cy="2914680"/>
              </a:xfrm>
            </p:grpSpPr>
            <p:grpSp>
              <p:nvGrpSpPr>
                <p:cNvPr id="514" name="Google Shape;514;p34"/>
                <p:cNvGrpSpPr/>
                <p:nvPr/>
              </p:nvGrpSpPr>
              <p:grpSpPr>
                <a:xfrm>
                  <a:off x="422523" y="858000"/>
                  <a:ext cx="8072726" cy="2914680"/>
                  <a:chOff x="422523" y="858000"/>
                  <a:chExt cx="8072726" cy="2914680"/>
                </a:xfrm>
              </p:grpSpPr>
              <p:sp>
                <p:nvSpPr>
                  <p:cNvPr id="515" name="Google Shape;515;p34"/>
                  <p:cNvSpPr/>
                  <p:nvPr/>
                </p:nvSpPr>
                <p:spPr>
                  <a:xfrm>
                    <a:off x="4878521" y="1411655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4"/>
                  <p:cNvSpPr/>
                  <p:nvPr/>
                </p:nvSpPr>
                <p:spPr>
                  <a:xfrm>
                    <a:off x="7733926" y="1887643"/>
                    <a:ext cx="98644" cy="99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9" h="1030" fill="none" extrusionOk="0">
                        <a:moveTo>
                          <a:pt x="1019" y="0"/>
                        </a:moveTo>
                        <a:lnTo>
                          <a:pt x="0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4"/>
                  <p:cNvSpPr/>
                  <p:nvPr/>
                </p:nvSpPr>
                <p:spPr>
                  <a:xfrm>
                    <a:off x="4709599" y="2616457"/>
                    <a:ext cx="168925" cy="159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5" h="1650" extrusionOk="0">
                        <a:moveTo>
                          <a:pt x="1744" y="0"/>
                        </a:moveTo>
                        <a:lnTo>
                          <a:pt x="0" y="273"/>
                        </a:lnTo>
                        <a:lnTo>
                          <a:pt x="1114" y="1649"/>
                        </a:lnTo>
                        <a:lnTo>
                          <a:pt x="1744" y="0"/>
                        </a:ln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4"/>
                  <p:cNvSpPr/>
                  <p:nvPr/>
                </p:nvSpPr>
                <p:spPr>
                  <a:xfrm>
                    <a:off x="1724031" y="858000"/>
                    <a:ext cx="168925" cy="159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5" h="1650" extrusionOk="0">
                        <a:moveTo>
                          <a:pt x="1745" y="0"/>
                        </a:moveTo>
                        <a:lnTo>
                          <a:pt x="1" y="283"/>
                        </a:lnTo>
                        <a:lnTo>
                          <a:pt x="1115" y="1649"/>
                        </a:lnTo>
                        <a:lnTo>
                          <a:pt x="1745" y="0"/>
                        </a:ln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4"/>
                  <p:cNvSpPr/>
                  <p:nvPr/>
                </p:nvSpPr>
                <p:spPr>
                  <a:xfrm>
                    <a:off x="422523" y="2321806"/>
                    <a:ext cx="672408" cy="41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6" h="431" fill="none" extrusionOk="0">
                        <a:moveTo>
                          <a:pt x="0" y="0"/>
                        </a:moveTo>
                        <a:cubicBezTo>
                          <a:pt x="578" y="0"/>
                          <a:pt x="578" y="431"/>
                          <a:pt x="1156" y="431"/>
                        </a:cubicBezTo>
                        <a:cubicBezTo>
                          <a:pt x="1734" y="431"/>
                          <a:pt x="1734" y="0"/>
                          <a:pt x="2312" y="0"/>
                        </a:cubicBezTo>
                        <a:cubicBezTo>
                          <a:pt x="2890" y="0"/>
                          <a:pt x="2890" y="431"/>
                          <a:pt x="3467" y="431"/>
                        </a:cubicBezTo>
                        <a:cubicBezTo>
                          <a:pt x="4056" y="431"/>
                          <a:pt x="4056" y="0"/>
                          <a:pt x="4634" y="0"/>
                        </a:cubicBezTo>
                        <a:cubicBezTo>
                          <a:pt x="5211" y="0"/>
                          <a:pt x="5211" y="431"/>
                          <a:pt x="5790" y="431"/>
                        </a:cubicBezTo>
                        <a:cubicBezTo>
                          <a:pt x="6367" y="431"/>
                          <a:pt x="6367" y="0"/>
                          <a:pt x="6945" y="0"/>
                        </a:cubicBezTo>
                      </a:path>
                    </a:pathLst>
                  </a:custGeom>
                  <a:noFill/>
                  <a:ln w="19050" cap="rnd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4"/>
                  <p:cNvSpPr/>
                  <p:nvPr/>
                </p:nvSpPr>
                <p:spPr>
                  <a:xfrm>
                    <a:off x="8352751" y="2270884"/>
                    <a:ext cx="142497" cy="1435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2" h="1483" fill="none" extrusionOk="0">
                        <a:moveTo>
                          <a:pt x="1472" y="747"/>
                        </a:moveTo>
                        <a:cubicBezTo>
                          <a:pt x="1472" y="1146"/>
                          <a:pt x="1146" y="1482"/>
                          <a:pt x="736" y="1482"/>
                        </a:cubicBezTo>
                        <a:cubicBezTo>
                          <a:pt x="327" y="1482"/>
                          <a:pt x="1" y="1146"/>
                          <a:pt x="1" y="747"/>
                        </a:cubicBezTo>
                        <a:cubicBezTo>
                          <a:pt x="1" y="337"/>
                          <a:pt x="327" y="1"/>
                          <a:pt x="736" y="1"/>
                        </a:cubicBezTo>
                        <a:cubicBezTo>
                          <a:pt x="1146" y="1"/>
                          <a:pt x="1472" y="337"/>
                          <a:pt x="1472" y="747"/>
                        </a:cubicBez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21" name="Google Shape;521;p34"/>
                  <p:cNvGrpSpPr/>
                  <p:nvPr/>
                </p:nvGrpSpPr>
                <p:grpSpPr>
                  <a:xfrm>
                    <a:off x="7221171" y="1017730"/>
                    <a:ext cx="99806" cy="99809"/>
                    <a:chOff x="3688596" y="3879680"/>
                    <a:chExt cx="99806" cy="99809"/>
                  </a:xfrm>
                </p:grpSpPr>
                <p:sp>
                  <p:nvSpPr>
                    <p:cNvPr id="522" name="Google Shape;522;p34"/>
                    <p:cNvSpPr/>
                    <p:nvPr/>
                  </p:nvSpPr>
                  <p:spPr>
                    <a:xfrm>
                      <a:off x="3688596" y="3879680"/>
                      <a:ext cx="99806" cy="998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" h="1031" fill="none" extrusionOk="0">
                          <a:moveTo>
                            <a:pt x="1031" y="0"/>
                          </a:moveTo>
                          <a:lnTo>
                            <a:pt x="1" y="1030"/>
                          </a:lnTo>
                        </a:path>
                      </a:pathLst>
                    </a:custGeom>
                    <a:noFill/>
                    <a:ln w="19050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" name="Google Shape;523;p34"/>
                    <p:cNvSpPr/>
                    <p:nvPr/>
                  </p:nvSpPr>
                  <p:spPr>
                    <a:xfrm flipH="1">
                      <a:off x="3688596" y="3879680"/>
                      <a:ext cx="99806" cy="998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1" h="1031" fill="none" extrusionOk="0">
                          <a:moveTo>
                            <a:pt x="1031" y="0"/>
                          </a:moveTo>
                          <a:lnTo>
                            <a:pt x="1" y="1030"/>
                          </a:lnTo>
                        </a:path>
                      </a:pathLst>
                    </a:custGeom>
                    <a:noFill/>
                    <a:ln w="19050" cap="rnd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24" name="Google Shape;524;p34"/>
                  <p:cNvSpPr/>
                  <p:nvPr/>
                </p:nvSpPr>
                <p:spPr>
                  <a:xfrm flipH="1">
                    <a:off x="3906546" y="2025105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4"/>
                  <p:cNvSpPr/>
                  <p:nvPr/>
                </p:nvSpPr>
                <p:spPr>
                  <a:xfrm flipH="1">
                    <a:off x="2398052" y="3672968"/>
                    <a:ext cx="98644" cy="99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9" h="1030" fill="none" extrusionOk="0">
                        <a:moveTo>
                          <a:pt x="1019" y="0"/>
                        </a:moveTo>
                        <a:lnTo>
                          <a:pt x="0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6" name="Google Shape;526;p34"/>
                <p:cNvSpPr/>
                <p:nvPr/>
              </p:nvSpPr>
              <p:spPr>
                <a:xfrm>
                  <a:off x="542942" y="1403155"/>
                  <a:ext cx="177056" cy="14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14" fill="none" extrusionOk="0">
                      <a:moveTo>
                        <a:pt x="914" y="1513"/>
                      </a:moveTo>
                      <a:lnTo>
                        <a:pt x="641" y="1335"/>
                      </a:lnTo>
                      <a:cubicBezTo>
                        <a:pt x="0" y="915"/>
                        <a:pt x="0" y="610"/>
                        <a:pt x="0" y="495"/>
                      </a:cubicBezTo>
                      <a:cubicBezTo>
                        <a:pt x="0" y="222"/>
                        <a:pt x="221" y="0"/>
                        <a:pt x="494" y="0"/>
                      </a:cubicBezTo>
                      <a:cubicBezTo>
                        <a:pt x="673" y="0"/>
                        <a:pt x="820" y="85"/>
                        <a:pt x="914" y="222"/>
                      </a:cubicBezTo>
                      <a:cubicBezTo>
                        <a:pt x="998" y="85"/>
                        <a:pt x="1156" y="0"/>
                        <a:pt x="1324" y="0"/>
                      </a:cubicBezTo>
                      <a:cubicBezTo>
                        <a:pt x="1607" y="0"/>
                        <a:pt x="1828" y="222"/>
                        <a:pt x="1828" y="495"/>
                      </a:cubicBezTo>
                      <a:cubicBezTo>
                        <a:pt x="1828" y="610"/>
                        <a:pt x="1828" y="915"/>
                        <a:pt x="1187" y="1335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7" name="Google Shape;527;p34"/>
              <p:cNvSpPr/>
              <p:nvPr/>
            </p:nvSpPr>
            <p:spPr>
              <a:xfrm flipH="1">
                <a:off x="3939444" y="38574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 flipH="1">
                <a:off x="6034040" y="379750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9" name="Google Shape;529;p34"/>
              <p:cNvGrpSpPr/>
              <p:nvPr/>
            </p:nvGrpSpPr>
            <p:grpSpPr>
              <a:xfrm flipH="1">
                <a:off x="388744" y="3567255"/>
                <a:ext cx="99806" cy="99809"/>
                <a:chOff x="3688596" y="3879680"/>
                <a:chExt cx="99806" cy="99809"/>
              </a:xfrm>
            </p:grpSpPr>
            <p:sp>
              <p:nvSpPr>
                <p:cNvPr id="530" name="Google Shape;530;p34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34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2" name="Google Shape;532;p34"/>
              <p:cNvSpPr/>
              <p:nvPr/>
            </p:nvSpPr>
            <p:spPr>
              <a:xfrm>
                <a:off x="7259274" y="4061318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4"/>
              <p:cNvSpPr/>
              <p:nvPr/>
            </p:nvSpPr>
            <p:spPr>
              <a:xfrm flipH="1">
                <a:off x="8197772" y="384890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1_2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>
            <a:spLocks noGrp="1"/>
          </p:cNvSpPr>
          <p:nvPr>
            <p:ph type="subTitle" idx="1"/>
          </p:nvPr>
        </p:nvSpPr>
        <p:spPr>
          <a:xfrm>
            <a:off x="4685688" y="981413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6" name="Google Shape;556;p36"/>
          <p:cNvSpPr txBox="1">
            <a:spLocks noGrp="1"/>
          </p:cNvSpPr>
          <p:nvPr>
            <p:ph type="subTitle" idx="2"/>
          </p:nvPr>
        </p:nvSpPr>
        <p:spPr>
          <a:xfrm>
            <a:off x="4685688" y="2977425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36"/>
          <p:cNvSpPr txBox="1">
            <a:spLocks noGrp="1"/>
          </p:cNvSpPr>
          <p:nvPr>
            <p:ph type="subTitle" idx="3"/>
          </p:nvPr>
        </p:nvSpPr>
        <p:spPr>
          <a:xfrm>
            <a:off x="4273188" y="1457938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6"/>
          <p:cNvSpPr txBox="1">
            <a:spLocks noGrp="1"/>
          </p:cNvSpPr>
          <p:nvPr>
            <p:ph type="subTitle" idx="4"/>
          </p:nvPr>
        </p:nvSpPr>
        <p:spPr>
          <a:xfrm>
            <a:off x="4273188" y="3453950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6"/>
          <p:cNvGrpSpPr/>
          <p:nvPr/>
        </p:nvGrpSpPr>
        <p:grpSpPr>
          <a:xfrm>
            <a:off x="591751" y="389731"/>
            <a:ext cx="7691179" cy="3750637"/>
            <a:chOff x="591751" y="389731"/>
            <a:chExt cx="7691179" cy="3750637"/>
          </a:xfrm>
        </p:grpSpPr>
        <p:sp>
          <p:nvSpPr>
            <p:cNvPr id="562" name="Google Shape;562;p36"/>
            <p:cNvSpPr/>
            <p:nvPr/>
          </p:nvSpPr>
          <p:spPr>
            <a:xfrm>
              <a:off x="3365126" y="21442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8114006" y="38973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992873" y="40986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34242" y="18228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" name="Google Shape;566;p36"/>
            <p:cNvGrpSpPr/>
            <p:nvPr/>
          </p:nvGrpSpPr>
          <p:grpSpPr>
            <a:xfrm>
              <a:off x="3521071" y="3639205"/>
              <a:ext cx="99806" cy="99809"/>
              <a:chOff x="3688596" y="3879680"/>
              <a:chExt cx="99806" cy="99809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6"/>
            <p:cNvSpPr/>
            <p:nvPr/>
          </p:nvSpPr>
          <p:spPr>
            <a:xfrm>
              <a:off x="591751" y="39550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681256" y="8286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 flipH="1">
              <a:off x="1643315" y="168504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7"/>
          <p:cNvSpPr txBox="1">
            <a:spLocks noGrp="1"/>
          </p:cNvSpPr>
          <p:nvPr>
            <p:ph type="title"/>
          </p:nvPr>
        </p:nvSpPr>
        <p:spPr>
          <a:xfrm>
            <a:off x="59300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4" name="Google Shape;574;p37"/>
          <p:cNvSpPr txBox="1">
            <a:spLocks noGrp="1"/>
          </p:cNvSpPr>
          <p:nvPr>
            <p:ph type="subTitle" idx="1"/>
          </p:nvPr>
        </p:nvSpPr>
        <p:spPr>
          <a:xfrm>
            <a:off x="593011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7"/>
          <p:cNvSpPr txBox="1">
            <a:spLocks noGrp="1"/>
          </p:cNvSpPr>
          <p:nvPr>
            <p:ph type="title" idx="2"/>
          </p:nvPr>
        </p:nvSpPr>
        <p:spPr>
          <a:xfrm>
            <a:off x="2580525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6" name="Google Shape;576;p37"/>
          <p:cNvSpPr txBox="1">
            <a:spLocks noGrp="1"/>
          </p:cNvSpPr>
          <p:nvPr>
            <p:ph type="subTitle" idx="3"/>
          </p:nvPr>
        </p:nvSpPr>
        <p:spPr>
          <a:xfrm>
            <a:off x="2580532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7"/>
          <p:cNvSpPr txBox="1">
            <a:spLocks noGrp="1"/>
          </p:cNvSpPr>
          <p:nvPr>
            <p:ph type="title" idx="4"/>
          </p:nvPr>
        </p:nvSpPr>
        <p:spPr>
          <a:xfrm>
            <a:off x="456805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8" name="Google Shape;578;p37"/>
          <p:cNvSpPr txBox="1">
            <a:spLocks noGrp="1"/>
          </p:cNvSpPr>
          <p:nvPr>
            <p:ph type="subTitle" idx="5"/>
          </p:nvPr>
        </p:nvSpPr>
        <p:spPr>
          <a:xfrm>
            <a:off x="4568053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7"/>
          <p:cNvSpPr/>
          <p:nvPr/>
        </p:nvSpPr>
        <p:spPr>
          <a:xfrm flipH="1">
            <a:off x="8795257" y="2804731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7"/>
          <p:cNvSpPr/>
          <p:nvPr/>
        </p:nvSpPr>
        <p:spPr>
          <a:xfrm flipH="1">
            <a:off x="3824779" y="4303809"/>
            <a:ext cx="142497" cy="143566"/>
          </a:xfrm>
          <a:custGeom>
            <a:avLst/>
            <a:gdLst/>
            <a:ahLst/>
            <a:cxnLst/>
            <a:rect l="l" t="t" r="r" b="b"/>
            <a:pathLst>
              <a:path w="1472" h="1483" fill="none" extrusionOk="0">
                <a:moveTo>
                  <a:pt x="1472" y="747"/>
                </a:moveTo>
                <a:cubicBezTo>
                  <a:pt x="1472" y="1146"/>
                  <a:pt x="1146" y="1482"/>
                  <a:pt x="736" y="1482"/>
                </a:cubicBezTo>
                <a:cubicBezTo>
                  <a:pt x="327" y="1482"/>
                  <a:pt x="1" y="1146"/>
                  <a:pt x="1" y="747"/>
                </a:cubicBezTo>
                <a:cubicBezTo>
                  <a:pt x="1" y="337"/>
                  <a:pt x="327" y="1"/>
                  <a:pt x="736" y="1"/>
                </a:cubicBezTo>
                <a:cubicBezTo>
                  <a:pt x="1146" y="1"/>
                  <a:pt x="1472" y="337"/>
                  <a:pt x="1472" y="74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7"/>
          <p:cNvSpPr/>
          <p:nvPr/>
        </p:nvSpPr>
        <p:spPr>
          <a:xfrm flipH="1">
            <a:off x="8118902" y="314297"/>
            <a:ext cx="672504" cy="41821"/>
          </a:xfrm>
          <a:custGeom>
            <a:avLst/>
            <a:gdLst/>
            <a:ahLst/>
            <a:cxnLst/>
            <a:rect l="l" t="t" r="r" b="b"/>
            <a:pathLst>
              <a:path w="6947" h="432" fill="none" extrusionOk="0">
                <a:moveTo>
                  <a:pt x="1" y="1"/>
                </a:moveTo>
                <a:cubicBezTo>
                  <a:pt x="579" y="1"/>
                  <a:pt x="579" y="432"/>
                  <a:pt x="1157" y="432"/>
                </a:cubicBezTo>
                <a:cubicBezTo>
                  <a:pt x="1735" y="432"/>
                  <a:pt x="1735" y="1"/>
                  <a:pt x="2312" y="1"/>
                </a:cubicBezTo>
                <a:cubicBezTo>
                  <a:pt x="2891" y="1"/>
                  <a:pt x="2891" y="432"/>
                  <a:pt x="3468" y="432"/>
                </a:cubicBezTo>
                <a:cubicBezTo>
                  <a:pt x="4046" y="432"/>
                  <a:pt x="4046" y="1"/>
                  <a:pt x="4624" y="1"/>
                </a:cubicBezTo>
                <a:cubicBezTo>
                  <a:pt x="5202" y="1"/>
                  <a:pt x="5202" y="432"/>
                  <a:pt x="5779" y="432"/>
                </a:cubicBezTo>
                <a:cubicBezTo>
                  <a:pt x="6358" y="432"/>
                  <a:pt x="6358" y="1"/>
                  <a:pt x="6946" y="1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7"/>
          <p:cNvGrpSpPr/>
          <p:nvPr/>
        </p:nvGrpSpPr>
        <p:grpSpPr>
          <a:xfrm flipH="1">
            <a:off x="556401" y="4081205"/>
            <a:ext cx="99806" cy="99809"/>
            <a:chOff x="3688596" y="3879680"/>
            <a:chExt cx="99806" cy="99809"/>
          </a:xfrm>
        </p:grpSpPr>
        <p:sp>
          <p:nvSpPr>
            <p:cNvPr id="585" name="Google Shape;585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 flipH="1">
            <a:off x="6706301" y="1930230"/>
            <a:ext cx="99806" cy="99809"/>
            <a:chOff x="3688596" y="3879680"/>
            <a:chExt cx="99806" cy="99809"/>
          </a:xfrm>
        </p:grpSpPr>
        <p:sp>
          <p:nvSpPr>
            <p:cNvPr id="588" name="Google Shape;588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37"/>
          <p:cNvSpPr/>
          <p:nvPr/>
        </p:nvSpPr>
        <p:spPr>
          <a:xfrm flipH="1">
            <a:off x="5754472" y="708088"/>
            <a:ext cx="168925" cy="159732"/>
          </a:xfrm>
          <a:custGeom>
            <a:avLst/>
            <a:gdLst/>
            <a:ahLst/>
            <a:cxnLst/>
            <a:rect l="l" t="t" r="r" b="b"/>
            <a:pathLst>
              <a:path w="1745" h="1650" extrusionOk="0">
                <a:moveTo>
                  <a:pt x="1745" y="0"/>
                </a:moveTo>
                <a:lnTo>
                  <a:pt x="1" y="283"/>
                </a:lnTo>
                <a:lnTo>
                  <a:pt x="1115" y="1649"/>
                </a:lnTo>
                <a:lnTo>
                  <a:pt x="1745" y="0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7"/>
          <p:cNvSpPr/>
          <p:nvPr/>
        </p:nvSpPr>
        <p:spPr>
          <a:xfrm>
            <a:off x="7846317" y="4181030"/>
            <a:ext cx="177056" cy="146567"/>
          </a:xfrm>
          <a:custGeom>
            <a:avLst/>
            <a:gdLst/>
            <a:ahLst/>
            <a:cxnLst/>
            <a:rect l="l" t="t" r="r" b="b"/>
            <a:pathLst>
              <a:path w="1829" h="1514" fill="none" extrusionOk="0">
                <a:moveTo>
                  <a:pt x="914" y="1513"/>
                </a:moveTo>
                <a:lnTo>
                  <a:pt x="641" y="1335"/>
                </a:lnTo>
                <a:cubicBezTo>
                  <a:pt x="0" y="915"/>
                  <a:pt x="0" y="610"/>
                  <a:pt x="0" y="495"/>
                </a:cubicBezTo>
                <a:cubicBezTo>
                  <a:pt x="0" y="222"/>
                  <a:pt x="221" y="0"/>
                  <a:pt x="494" y="0"/>
                </a:cubicBezTo>
                <a:cubicBezTo>
                  <a:pt x="673" y="0"/>
                  <a:pt x="820" y="85"/>
                  <a:pt x="914" y="222"/>
                </a:cubicBezTo>
                <a:cubicBezTo>
                  <a:pt x="998" y="85"/>
                  <a:pt x="1156" y="0"/>
                  <a:pt x="1324" y="0"/>
                </a:cubicBezTo>
                <a:cubicBezTo>
                  <a:pt x="1607" y="0"/>
                  <a:pt x="1828" y="222"/>
                  <a:pt x="1828" y="495"/>
                </a:cubicBezTo>
                <a:cubicBezTo>
                  <a:pt x="1828" y="610"/>
                  <a:pt x="1828" y="915"/>
                  <a:pt x="1187" y="1335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7"/>
          <p:cNvSpPr/>
          <p:nvPr/>
        </p:nvSpPr>
        <p:spPr>
          <a:xfrm flipH="1">
            <a:off x="3846707" y="314306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1_1_1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38"/>
          <p:cNvGrpSpPr/>
          <p:nvPr/>
        </p:nvGrpSpPr>
        <p:grpSpPr>
          <a:xfrm>
            <a:off x="442186" y="301459"/>
            <a:ext cx="8310475" cy="4421558"/>
            <a:chOff x="442186" y="301459"/>
            <a:chExt cx="8310475" cy="4421558"/>
          </a:xfrm>
        </p:grpSpPr>
        <p:grpSp>
          <p:nvGrpSpPr>
            <p:cNvPr id="595" name="Google Shape;595;p38"/>
            <p:cNvGrpSpPr/>
            <p:nvPr/>
          </p:nvGrpSpPr>
          <p:grpSpPr>
            <a:xfrm>
              <a:off x="442186" y="332969"/>
              <a:ext cx="8310453" cy="1978405"/>
              <a:chOff x="442186" y="332969"/>
              <a:chExt cx="8310453" cy="1978405"/>
            </a:xfrm>
          </p:grpSpPr>
          <p:sp>
            <p:nvSpPr>
              <p:cNvPr id="596" name="Google Shape;596;p38"/>
              <p:cNvSpPr/>
              <p:nvPr/>
            </p:nvSpPr>
            <p:spPr>
              <a:xfrm>
                <a:off x="6686213" y="4800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8"/>
              <p:cNvSpPr/>
              <p:nvPr/>
            </p:nvSpPr>
            <p:spPr>
              <a:xfrm>
                <a:off x="442186" y="332969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8"/>
              <p:cNvSpPr/>
              <p:nvPr/>
            </p:nvSpPr>
            <p:spPr>
              <a:xfrm>
                <a:off x="2576910" y="1023606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9" name="Google Shape;599;p38"/>
              <p:cNvGrpSpPr/>
              <p:nvPr/>
            </p:nvGrpSpPr>
            <p:grpSpPr>
              <a:xfrm>
                <a:off x="5879558" y="1484155"/>
                <a:ext cx="99806" cy="99809"/>
                <a:chOff x="3688596" y="3879680"/>
                <a:chExt cx="99806" cy="99809"/>
              </a:xfrm>
            </p:grpSpPr>
            <p:sp>
              <p:nvSpPr>
                <p:cNvPr id="600" name="Google Shape;600;p38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38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2" name="Google Shape;602;p38"/>
              <p:cNvSpPr/>
              <p:nvPr/>
            </p:nvSpPr>
            <p:spPr>
              <a:xfrm>
                <a:off x="522789" y="21678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38"/>
              <p:cNvGrpSpPr/>
              <p:nvPr/>
            </p:nvGrpSpPr>
            <p:grpSpPr>
              <a:xfrm>
                <a:off x="8652833" y="2189680"/>
                <a:ext cx="99806" cy="99809"/>
                <a:chOff x="3688596" y="3879680"/>
                <a:chExt cx="99806" cy="99809"/>
              </a:xfrm>
            </p:grpSpPr>
            <p:sp>
              <p:nvSpPr>
                <p:cNvPr id="604" name="Google Shape;604;p38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38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6" name="Google Shape;606;p38"/>
              <p:cNvSpPr/>
              <p:nvPr/>
            </p:nvSpPr>
            <p:spPr>
              <a:xfrm flipH="1">
                <a:off x="3249327" y="16439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" name="Google Shape;607;p38"/>
            <p:cNvSpPr/>
            <p:nvPr/>
          </p:nvSpPr>
          <p:spPr>
            <a:xfrm>
              <a:off x="8610164" y="3014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8" name="Google Shape;608;p38"/>
            <p:cNvGrpSpPr/>
            <p:nvPr/>
          </p:nvGrpSpPr>
          <p:grpSpPr>
            <a:xfrm>
              <a:off x="442186" y="3312344"/>
              <a:ext cx="8171471" cy="1410673"/>
              <a:chOff x="442186" y="332969"/>
              <a:chExt cx="8171471" cy="1410673"/>
            </a:xfrm>
          </p:grpSpPr>
          <p:sp>
            <p:nvSpPr>
              <p:cNvPr id="609" name="Google Shape;609;p38"/>
              <p:cNvSpPr/>
              <p:nvPr/>
            </p:nvSpPr>
            <p:spPr>
              <a:xfrm>
                <a:off x="8515013" y="11658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442186" y="332969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2576910" y="1023606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2" name="Google Shape;612;p38"/>
              <p:cNvGrpSpPr/>
              <p:nvPr/>
            </p:nvGrpSpPr>
            <p:grpSpPr>
              <a:xfrm>
                <a:off x="5879558" y="1484155"/>
                <a:ext cx="99806" cy="99809"/>
                <a:chOff x="3688596" y="3879680"/>
                <a:chExt cx="99806" cy="99809"/>
              </a:xfrm>
            </p:grpSpPr>
            <p:sp>
              <p:nvSpPr>
                <p:cNvPr id="613" name="Google Shape;613;p38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8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5" name="Google Shape;615;p38"/>
              <p:cNvSpPr/>
              <p:nvPr/>
            </p:nvSpPr>
            <p:spPr>
              <a:xfrm flipH="1">
                <a:off x="3249327" y="16439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6" name="Google Shape;61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8"/>
          <p:cNvSpPr txBox="1">
            <a:spLocks noGrp="1"/>
          </p:cNvSpPr>
          <p:nvPr>
            <p:ph type="subTitle" idx="1"/>
          </p:nvPr>
        </p:nvSpPr>
        <p:spPr>
          <a:xfrm>
            <a:off x="1268350" y="2848313"/>
            <a:ext cx="1514100" cy="342000"/>
          </a:xfrm>
          <a:prstGeom prst="rect">
            <a:avLst/>
          </a:prstGeom>
          <a:solidFill>
            <a:srgbClr val="4D9DFF">
              <a:alpha val="1788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8"/>
          <p:cNvSpPr txBox="1">
            <a:spLocks noGrp="1"/>
          </p:cNvSpPr>
          <p:nvPr>
            <p:ph type="subTitle" idx="2"/>
          </p:nvPr>
        </p:nvSpPr>
        <p:spPr>
          <a:xfrm>
            <a:off x="3815000" y="2848313"/>
            <a:ext cx="1514100" cy="342000"/>
          </a:xfrm>
          <a:prstGeom prst="rect">
            <a:avLst/>
          </a:prstGeom>
          <a:solidFill>
            <a:srgbClr val="4D9DFF">
              <a:alpha val="1788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8"/>
          <p:cNvSpPr txBox="1">
            <a:spLocks noGrp="1"/>
          </p:cNvSpPr>
          <p:nvPr>
            <p:ph type="subTitle" idx="3"/>
          </p:nvPr>
        </p:nvSpPr>
        <p:spPr>
          <a:xfrm>
            <a:off x="6361650" y="2848313"/>
            <a:ext cx="1514100" cy="342000"/>
          </a:xfrm>
          <a:prstGeom prst="rect">
            <a:avLst/>
          </a:prstGeom>
          <a:solidFill>
            <a:srgbClr val="4D9DFF">
              <a:alpha val="1788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8"/>
          <p:cNvSpPr txBox="1">
            <a:spLocks noGrp="1"/>
          </p:cNvSpPr>
          <p:nvPr>
            <p:ph type="title" idx="4"/>
          </p:nvPr>
        </p:nvSpPr>
        <p:spPr>
          <a:xfrm>
            <a:off x="977350" y="2106550"/>
            <a:ext cx="209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1" name="Google Shape;621;p38"/>
          <p:cNvSpPr txBox="1">
            <a:spLocks noGrp="1"/>
          </p:cNvSpPr>
          <p:nvPr>
            <p:ph type="subTitle" idx="5"/>
          </p:nvPr>
        </p:nvSpPr>
        <p:spPr>
          <a:xfrm>
            <a:off x="977350" y="2453200"/>
            <a:ext cx="20961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 idx="6"/>
          </p:nvPr>
        </p:nvSpPr>
        <p:spPr>
          <a:xfrm>
            <a:off x="3523852" y="2106550"/>
            <a:ext cx="209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7"/>
          </p:nvPr>
        </p:nvSpPr>
        <p:spPr>
          <a:xfrm>
            <a:off x="3523850" y="2453200"/>
            <a:ext cx="20961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title" idx="8"/>
          </p:nvPr>
        </p:nvSpPr>
        <p:spPr>
          <a:xfrm>
            <a:off x="6070553" y="2106550"/>
            <a:ext cx="209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5" name="Google Shape;625;p38"/>
          <p:cNvSpPr txBox="1">
            <a:spLocks noGrp="1"/>
          </p:cNvSpPr>
          <p:nvPr>
            <p:ph type="subTitle" idx="9"/>
          </p:nvPr>
        </p:nvSpPr>
        <p:spPr>
          <a:xfrm>
            <a:off x="6070550" y="2453200"/>
            <a:ext cx="20961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8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1_1_2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9"/>
          <p:cNvSpPr txBox="1">
            <a:spLocks noGrp="1"/>
          </p:cNvSpPr>
          <p:nvPr>
            <p:ph type="title"/>
          </p:nvPr>
        </p:nvSpPr>
        <p:spPr>
          <a:xfrm>
            <a:off x="1385013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9" name="Google Shape;629;p39"/>
          <p:cNvSpPr txBox="1">
            <a:spLocks noGrp="1"/>
          </p:cNvSpPr>
          <p:nvPr>
            <p:ph type="subTitle" idx="1"/>
          </p:nvPr>
        </p:nvSpPr>
        <p:spPr>
          <a:xfrm>
            <a:off x="1385013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9"/>
          <p:cNvSpPr txBox="1">
            <a:spLocks noGrp="1"/>
          </p:cNvSpPr>
          <p:nvPr>
            <p:ph type="title" idx="2"/>
          </p:nvPr>
        </p:nvSpPr>
        <p:spPr>
          <a:xfrm>
            <a:off x="3748363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1" name="Google Shape;631;p39"/>
          <p:cNvSpPr txBox="1">
            <a:spLocks noGrp="1"/>
          </p:cNvSpPr>
          <p:nvPr>
            <p:ph type="subTitle" idx="3"/>
          </p:nvPr>
        </p:nvSpPr>
        <p:spPr>
          <a:xfrm>
            <a:off x="3748361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39"/>
          <p:cNvSpPr txBox="1">
            <a:spLocks noGrp="1"/>
          </p:cNvSpPr>
          <p:nvPr>
            <p:ph type="title" idx="4"/>
          </p:nvPr>
        </p:nvSpPr>
        <p:spPr>
          <a:xfrm>
            <a:off x="6111688" y="2283275"/>
            <a:ext cx="16473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3" name="Google Shape;633;p39"/>
          <p:cNvSpPr txBox="1">
            <a:spLocks noGrp="1"/>
          </p:cNvSpPr>
          <p:nvPr>
            <p:ph type="subTitle" idx="5"/>
          </p:nvPr>
        </p:nvSpPr>
        <p:spPr>
          <a:xfrm>
            <a:off x="6111685" y="2731525"/>
            <a:ext cx="16473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39"/>
          <p:cNvGrpSpPr/>
          <p:nvPr/>
        </p:nvGrpSpPr>
        <p:grpSpPr>
          <a:xfrm>
            <a:off x="373473" y="718772"/>
            <a:ext cx="8278576" cy="3396350"/>
            <a:chOff x="373473" y="718772"/>
            <a:chExt cx="8278576" cy="3396350"/>
          </a:xfrm>
        </p:grpSpPr>
        <p:grpSp>
          <p:nvGrpSpPr>
            <p:cNvPr id="637" name="Google Shape;637;p39"/>
            <p:cNvGrpSpPr/>
            <p:nvPr/>
          </p:nvGrpSpPr>
          <p:grpSpPr>
            <a:xfrm>
              <a:off x="373473" y="718772"/>
              <a:ext cx="8241038" cy="2123573"/>
              <a:chOff x="373473" y="718772"/>
              <a:chExt cx="8241038" cy="2123573"/>
            </a:xfrm>
          </p:grpSpPr>
          <p:sp>
            <p:nvSpPr>
              <p:cNvPr id="638" name="Google Shape;638;p39"/>
              <p:cNvSpPr/>
              <p:nvPr/>
            </p:nvSpPr>
            <p:spPr>
              <a:xfrm>
                <a:off x="1669176" y="9619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9"/>
              <p:cNvSpPr/>
              <p:nvPr/>
            </p:nvSpPr>
            <p:spPr>
              <a:xfrm>
                <a:off x="8472014" y="71877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9"/>
              <p:cNvSpPr/>
              <p:nvPr/>
            </p:nvSpPr>
            <p:spPr>
              <a:xfrm>
                <a:off x="8334593" y="268358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9"/>
              <p:cNvSpPr/>
              <p:nvPr/>
            </p:nvSpPr>
            <p:spPr>
              <a:xfrm>
                <a:off x="373473" y="27140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9"/>
              <p:cNvSpPr/>
              <p:nvPr/>
            </p:nvSpPr>
            <p:spPr>
              <a:xfrm>
                <a:off x="497442" y="106165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" name="Google Shape;643;p39"/>
              <p:cNvGrpSpPr/>
              <p:nvPr/>
            </p:nvGrpSpPr>
            <p:grpSpPr>
              <a:xfrm>
                <a:off x="5703821" y="2137005"/>
                <a:ext cx="99806" cy="99809"/>
                <a:chOff x="3688596" y="3879680"/>
                <a:chExt cx="99806" cy="99809"/>
              </a:xfrm>
            </p:grpSpPr>
            <p:sp>
              <p:nvSpPr>
                <p:cNvPr id="644" name="Google Shape;644;p39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9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" name="Google Shape;646;p39"/>
              <p:cNvSpPr/>
              <p:nvPr/>
            </p:nvSpPr>
            <p:spPr>
              <a:xfrm>
                <a:off x="3764406" y="152595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9"/>
              <p:cNvSpPr/>
              <p:nvPr/>
            </p:nvSpPr>
            <p:spPr>
              <a:xfrm flipH="1">
                <a:off x="7585152" y="10850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8" name="Google Shape;648;p39"/>
            <p:cNvSpPr/>
            <p:nvPr/>
          </p:nvSpPr>
          <p:spPr>
            <a:xfrm>
              <a:off x="8474992" y="39685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39"/>
          <p:cNvSpPr/>
          <p:nvPr/>
        </p:nvSpPr>
        <p:spPr>
          <a:xfrm>
            <a:off x="1688043" y="4207581"/>
            <a:ext cx="168925" cy="158764"/>
          </a:xfrm>
          <a:custGeom>
            <a:avLst/>
            <a:gdLst/>
            <a:ahLst/>
            <a:cxnLst/>
            <a:rect l="l" t="t" r="r" b="b"/>
            <a:pathLst>
              <a:path w="1745" h="1640" extrusionOk="0">
                <a:moveTo>
                  <a:pt x="1" y="0"/>
                </a:moveTo>
                <a:lnTo>
                  <a:pt x="642" y="1639"/>
                </a:lnTo>
                <a:lnTo>
                  <a:pt x="1745" y="273"/>
                </a:lnTo>
                <a:lnTo>
                  <a:pt x="1" y="0"/>
                </a:lnTo>
                <a:close/>
              </a:path>
            </a:pathLst>
          </a:cu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9"/>
          <p:cNvSpPr/>
          <p:nvPr/>
        </p:nvSpPr>
        <p:spPr>
          <a:xfrm flipH="1">
            <a:off x="5909552" y="4101181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0"/>
          <p:cNvSpPr txBox="1">
            <a:spLocks noGrp="1"/>
          </p:cNvSpPr>
          <p:nvPr>
            <p:ph type="title"/>
          </p:nvPr>
        </p:nvSpPr>
        <p:spPr>
          <a:xfrm>
            <a:off x="720000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3" name="Google Shape;653;p40"/>
          <p:cNvSpPr txBox="1">
            <a:spLocks noGrp="1"/>
          </p:cNvSpPr>
          <p:nvPr>
            <p:ph type="subTitle" idx="1"/>
          </p:nvPr>
        </p:nvSpPr>
        <p:spPr>
          <a:xfrm>
            <a:off x="720000" y="204900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40"/>
          <p:cNvSpPr txBox="1">
            <a:spLocks noGrp="1"/>
          </p:cNvSpPr>
          <p:nvPr>
            <p:ph type="title" idx="2"/>
          </p:nvPr>
        </p:nvSpPr>
        <p:spPr>
          <a:xfrm>
            <a:off x="6159289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5" name="Google Shape;655;p40"/>
          <p:cNvSpPr txBox="1">
            <a:spLocks noGrp="1"/>
          </p:cNvSpPr>
          <p:nvPr>
            <p:ph type="subTitle" idx="3"/>
          </p:nvPr>
        </p:nvSpPr>
        <p:spPr>
          <a:xfrm>
            <a:off x="6159289" y="204900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0"/>
          <p:cNvSpPr txBox="1">
            <a:spLocks noGrp="1"/>
          </p:cNvSpPr>
          <p:nvPr>
            <p:ph type="title" idx="4"/>
          </p:nvPr>
        </p:nvSpPr>
        <p:spPr>
          <a:xfrm>
            <a:off x="720000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7" name="Google Shape;657;p40"/>
          <p:cNvSpPr txBox="1">
            <a:spLocks noGrp="1"/>
          </p:cNvSpPr>
          <p:nvPr>
            <p:ph type="subTitle" idx="5"/>
          </p:nvPr>
        </p:nvSpPr>
        <p:spPr>
          <a:xfrm>
            <a:off x="720000" y="364555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40"/>
          <p:cNvSpPr txBox="1">
            <a:spLocks noGrp="1"/>
          </p:cNvSpPr>
          <p:nvPr>
            <p:ph type="title" idx="6"/>
          </p:nvPr>
        </p:nvSpPr>
        <p:spPr>
          <a:xfrm>
            <a:off x="6159289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" name="Google Shape;659;p40"/>
          <p:cNvSpPr txBox="1">
            <a:spLocks noGrp="1"/>
          </p:cNvSpPr>
          <p:nvPr>
            <p:ph type="subTitle" idx="7"/>
          </p:nvPr>
        </p:nvSpPr>
        <p:spPr>
          <a:xfrm>
            <a:off x="6159289" y="364555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4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2" name="Google Shape;662;p40"/>
          <p:cNvGrpSpPr/>
          <p:nvPr/>
        </p:nvGrpSpPr>
        <p:grpSpPr>
          <a:xfrm>
            <a:off x="810696" y="445019"/>
            <a:ext cx="8047178" cy="3746345"/>
            <a:chOff x="810696" y="445019"/>
            <a:chExt cx="8047178" cy="3746345"/>
          </a:xfrm>
        </p:grpSpPr>
        <p:sp>
          <p:nvSpPr>
            <p:cNvPr id="663" name="Google Shape;663;p40"/>
            <p:cNvSpPr/>
            <p:nvPr/>
          </p:nvSpPr>
          <p:spPr>
            <a:xfrm>
              <a:off x="5522546" y="1266842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8688949" y="158629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3131881" y="307823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1739923" y="4450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749401" y="15943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40"/>
            <p:cNvGrpSpPr/>
            <p:nvPr/>
          </p:nvGrpSpPr>
          <p:grpSpPr>
            <a:xfrm>
              <a:off x="810696" y="837430"/>
              <a:ext cx="99806" cy="99809"/>
              <a:chOff x="3383796" y="3879680"/>
              <a:chExt cx="99806" cy="99809"/>
            </a:xfrm>
          </p:grpSpPr>
          <p:sp>
            <p:nvSpPr>
              <p:cNvPr id="669" name="Google Shape;669;p40"/>
              <p:cNvSpPr/>
              <p:nvPr/>
            </p:nvSpPr>
            <p:spPr>
              <a:xfrm>
                <a:off x="33837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0"/>
              <p:cNvSpPr/>
              <p:nvPr/>
            </p:nvSpPr>
            <p:spPr>
              <a:xfrm flipH="1">
                <a:off x="33837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1" name="Google Shape;671;p40"/>
            <p:cNvSpPr/>
            <p:nvPr/>
          </p:nvSpPr>
          <p:spPr>
            <a:xfrm flipH="1">
              <a:off x="5158746" y="40915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6945467" y="5400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1"/>
          <p:cNvSpPr txBox="1">
            <a:spLocks noGrp="1"/>
          </p:cNvSpPr>
          <p:nvPr>
            <p:ph type="title"/>
          </p:nvPr>
        </p:nvSpPr>
        <p:spPr>
          <a:xfrm>
            <a:off x="802486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subTitle" idx="1"/>
          </p:nvPr>
        </p:nvSpPr>
        <p:spPr>
          <a:xfrm>
            <a:off x="802486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41"/>
          <p:cNvSpPr txBox="1">
            <a:spLocks noGrp="1"/>
          </p:cNvSpPr>
          <p:nvPr>
            <p:ph type="title" idx="2"/>
          </p:nvPr>
        </p:nvSpPr>
        <p:spPr>
          <a:xfrm>
            <a:off x="3501700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7" name="Google Shape;677;p41"/>
          <p:cNvSpPr txBox="1">
            <a:spLocks noGrp="1"/>
          </p:cNvSpPr>
          <p:nvPr>
            <p:ph type="subTitle" idx="3"/>
          </p:nvPr>
        </p:nvSpPr>
        <p:spPr>
          <a:xfrm>
            <a:off x="3501700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1"/>
          <p:cNvSpPr txBox="1">
            <a:spLocks noGrp="1"/>
          </p:cNvSpPr>
          <p:nvPr>
            <p:ph type="title" idx="4"/>
          </p:nvPr>
        </p:nvSpPr>
        <p:spPr>
          <a:xfrm>
            <a:off x="802486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9" name="Google Shape;679;p41"/>
          <p:cNvSpPr txBox="1">
            <a:spLocks noGrp="1"/>
          </p:cNvSpPr>
          <p:nvPr>
            <p:ph type="subTitle" idx="5"/>
          </p:nvPr>
        </p:nvSpPr>
        <p:spPr>
          <a:xfrm>
            <a:off x="802486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1"/>
          <p:cNvSpPr txBox="1">
            <a:spLocks noGrp="1"/>
          </p:cNvSpPr>
          <p:nvPr>
            <p:ph type="title" idx="6"/>
          </p:nvPr>
        </p:nvSpPr>
        <p:spPr>
          <a:xfrm>
            <a:off x="3501700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1" name="Google Shape;681;p41"/>
          <p:cNvSpPr txBox="1">
            <a:spLocks noGrp="1"/>
          </p:cNvSpPr>
          <p:nvPr>
            <p:ph type="subTitle" idx="7"/>
          </p:nvPr>
        </p:nvSpPr>
        <p:spPr>
          <a:xfrm>
            <a:off x="3501700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 idx="8"/>
          </p:nvPr>
        </p:nvSpPr>
        <p:spPr>
          <a:xfrm>
            <a:off x="6201101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3" name="Google Shape;683;p41"/>
          <p:cNvSpPr txBox="1">
            <a:spLocks noGrp="1"/>
          </p:cNvSpPr>
          <p:nvPr>
            <p:ph type="subTitle" idx="9"/>
          </p:nvPr>
        </p:nvSpPr>
        <p:spPr>
          <a:xfrm>
            <a:off x="6201101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1"/>
          <p:cNvSpPr txBox="1">
            <a:spLocks noGrp="1"/>
          </p:cNvSpPr>
          <p:nvPr>
            <p:ph type="title" idx="13"/>
          </p:nvPr>
        </p:nvSpPr>
        <p:spPr>
          <a:xfrm>
            <a:off x="6201101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5" name="Google Shape;685;p41"/>
          <p:cNvSpPr txBox="1">
            <a:spLocks noGrp="1"/>
          </p:cNvSpPr>
          <p:nvPr>
            <p:ph type="subTitle" idx="14"/>
          </p:nvPr>
        </p:nvSpPr>
        <p:spPr>
          <a:xfrm>
            <a:off x="6201101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41"/>
          <p:cNvGrpSpPr/>
          <p:nvPr/>
        </p:nvGrpSpPr>
        <p:grpSpPr>
          <a:xfrm>
            <a:off x="215396" y="381231"/>
            <a:ext cx="8567803" cy="4117399"/>
            <a:chOff x="215396" y="381231"/>
            <a:chExt cx="8567803" cy="4117399"/>
          </a:xfrm>
        </p:grpSpPr>
        <p:grpSp>
          <p:nvGrpSpPr>
            <p:cNvPr id="689" name="Google Shape;689;p41"/>
            <p:cNvGrpSpPr/>
            <p:nvPr/>
          </p:nvGrpSpPr>
          <p:grpSpPr>
            <a:xfrm>
              <a:off x="215396" y="381231"/>
              <a:ext cx="8567803" cy="4117399"/>
              <a:chOff x="215396" y="381231"/>
              <a:chExt cx="8567803" cy="4117399"/>
            </a:xfrm>
          </p:grpSpPr>
          <p:sp>
            <p:nvSpPr>
              <p:cNvPr id="690" name="Google Shape;690;p41"/>
              <p:cNvSpPr/>
              <p:nvPr/>
            </p:nvSpPr>
            <p:spPr>
              <a:xfrm>
                <a:off x="392926" y="3812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1"/>
              <p:cNvSpPr/>
              <p:nvPr/>
            </p:nvSpPr>
            <p:spPr>
              <a:xfrm>
                <a:off x="2330681" y="38123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1"/>
              <p:cNvSpPr/>
              <p:nvPr/>
            </p:nvSpPr>
            <p:spPr>
              <a:xfrm>
                <a:off x="215396" y="296882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1"/>
              <p:cNvSpPr/>
              <p:nvPr/>
            </p:nvSpPr>
            <p:spPr>
              <a:xfrm>
                <a:off x="8606142" y="190513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1"/>
              <p:cNvSpPr/>
              <p:nvPr/>
            </p:nvSpPr>
            <p:spPr>
              <a:xfrm>
                <a:off x="1040018" y="65150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1"/>
              <p:cNvSpPr/>
              <p:nvPr/>
            </p:nvSpPr>
            <p:spPr>
              <a:xfrm flipH="1">
                <a:off x="2585602" y="10991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1"/>
              <p:cNvSpPr/>
              <p:nvPr/>
            </p:nvSpPr>
            <p:spPr>
              <a:xfrm>
                <a:off x="8118201" y="4398918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7" name="Google Shape;697;p41"/>
            <p:cNvSpPr/>
            <p:nvPr/>
          </p:nvSpPr>
          <p:spPr>
            <a:xfrm>
              <a:off x="7595401" y="468222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8" name="Google Shape;698;p41"/>
            <p:cNvGrpSpPr/>
            <p:nvPr/>
          </p:nvGrpSpPr>
          <p:grpSpPr>
            <a:xfrm>
              <a:off x="8512446" y="1017730"/>
              <a:ext cx="99806" cy="99809"/>
              <a:chOff x="3688596" y="3879680"/>
              <a:chExt cx="99806" cy="99809"/>
            </a:xfrm>
          </p:grpSpPr>
          <p:sp>
            <p:nvSpPr>
              <p:cNvPr id="699" name="Google Shape;699;p41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1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2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2"/>
          <p:cNvSpPr txBox="1">
            <a:spLocks noGrp="1"/>
          </p:cNvSpPr>
          <p:nvPr>
            <p:ph type="title" hasCustomPrompt="1"/>
          </p:nvPr>
        </p:nvSpPr>
        <p:spPr>
          <a:xfrm>
            <a:off x="2330775" y="616200"/>
            <a:ext cx="4482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5" name="Google Shape;705;p42"/>
          <p:cNvSpPr txBox="1">
            <a:spLocks noGrp="1"/>
          </p:cNvSpPr>
          <p:nvPr>
            <p:ph type="subTitle" idx="1"/>
          </p:nvPr>
        </p:nvSpPr>
        <p:spPr>
          <a:xfrm>
            <a:off x="2330775" y="1322227"/>
            <a:ext cx="4482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42"/>
          <p:cNvSpPr txBox="1">
            <a:spLocks noGrp="1"/>
          </p:cNvSpPr>
          <p:nvPr>
            <p:ph type="title" idx="2" hasCustomPrompt="1"/>
          </p:nvPr>
        </p:nvSpPr>
        <p:spPr>
          <a:xfrm>
            <a:off x="2330775" y="1996142"/>
            <a:ext cx="4482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7" name="Google Shape;707;p42"/>
          <p:cNvSpPr txBox="1">
            <a:spLocks noGrp="1"/>
          </p:cNvSpPr>
          <p:nvPr>
            <p:ph type="subTitle" idx="3"/>
          </p:nvPr>
        </p:nvSpPr>
        <p:spPr>
          <a:xfrm>
            <a:off x="2330775" y="2702169"/>
            <a:ext cx="4482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2"/>
          <p:cNvSpPr txBox="1">
            <a:spLocks noGrp="1"/>
          </p:cNvSpPr>
          <p:nvPr>
            <p:ph type="title" idx="4" hasCustomPrompt="1"/>
          </p:nvPr>
        </p:nvSpPr>
        <p:spPr>
          <a:xfrm>
            <a:off x="2330775" y="3376096"/>
            <a:ext cx="4482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9" name="Google Shape;709;p42"/>
          <p:cNvSpPr txBox="1">
            <a:spLocks noGrp="1"/>
          </p:cNvSpPr>
          <p:nvPr>
            <p:ph type="subTitle" idx="5"/>
          </p:nvPr>
        </p:nvSpPr>
        <p:spPr>
          <a:xfrm>
            <a:off x="2330775" y="4082124"/>
            <a:ext cx="4482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0" name="Google Shape;710;p42"/>
          <p:cNvGrpSpPr/>
          <p:nvPr/>
        </p:nvGrpSpPr>
        <p:grpSpPr>
          <a:xfrm>
            <a:off x="1006471" y="882372"/>
            <a:ext cx="7210310" cy="3299075"/>
            <a:chOff x="1006471" y="882372"/>
            <a:chExt cx="7210310" cy="3299075"/>
          </a:xfrm>
        </p:grpSpPr>
        <p:sp>
          <p:nvSpPr>
            <p:cNvPr id="711" name="Google Shape;711;p42"/>
            <p:cNvSpPr/>
            <p:nvPr/>
          </p:nvSpPr>
          <p:spPr>
            <a:xfrm>
              <a:off x="1006471" y="107760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1662649" y="2330432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8047856" y="26195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7752292" y="4034880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7769576" y="882372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6" name="Google Shape;716;p42"/>
            <p:cNvGrpSpPr/>
            <p:nvPr/>
          </p:nvGrpSpPr>
          <p:grpSpPr>
            <a:xfrm>
              <a:off x="1495921" y="4058255"/>
              <a:ext cx="99806" cy="99809"/>
              <a:chOff x="3688596" y="3879680"/>
              <a:chExt cx="99806" cy="99809"/>
            </a:xfrm>
          </p:grpSpPr>
          <p:sp>
            <p:nvSpPr>
              <p:cNvPr id="717" name="Google Shape;717;p42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2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9" name="Google Shape;719;p42"/>
            <p:cNvSpPr/>
            <p:nvPr/>
          </p:nvSpPr>
          <p:spPr>
            <a:xfrm flipH="1">
              <a:off x="6615371" y="26495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 flipH="1">
              <a:off x="2680390" y="214684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1_1_1_2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3"/>
          <p:cNvSpPr txBox="1">
            <a:spLocks noGrp="1"/>
          </p:cNvSpPr>
          <p:nvPr>
            <p:ph type="title" hasCustomPrompt="1"/>
          </p:nvPr>
        </p:nvSpPr>
        <p:spPr>
          <a:xfrm>
            <a:off x="939975" y="2103513"/>
            <a:ext cx="10638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23" name="Google Shape;723;p43"/>
          <p:cNvSpPr txBox="1">
            <a:spLocks noGrp="1"/>
          </p:cNvSpPr>
          <p:nvPr>
            <p:ph type="title" idx="2"/>
          </p:nvPr>
        </p:nvSpPr>
        <p:spPr>
          <a:xfrm>
            <a:off x="720000" y="3121900"/>
            <a:ext cx="17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4" name="Google Shape;724;p43"/>
          <p:cNvSpPr txBox="1">
            <a:spLocks noGrp="1"/>
          </p:cNvSpPr>
          <p:nvPr>
            <p:ph type="subTitle" idx="1"/>
          </p:nvPr>
        </p:nvSpPr>
        <p:spPr>
          <a:xfrm>
            <a:off x="720000" y="3619525"/>
            <a:ext cx="171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43"/>
          <p:cNvSpPr txBox="1">
            <a:spLocks noGrp="1"/>
          </p:cNvSpPr>
          <p:nvPr>
            <p:ph type="title" idx="3" hasCustomPrompt="1"/>
          </p:nvPr>
        </p:nvSpPr>
        <p:spPr>
          <a:xfrm>
            <a:off x="2986950" y="2103513"/>
            <a:ext cx="10638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26" name="Google Shape;726;p43"/>
          <p:cNvSpPr txBox="1">
            <a:spLocks noGrp="1"/>
          </p:cNvSpPr>
          <p:nvPr>
            <p:ph type="title" idx="4"/>
          </p:nvPr>
        </p:nvSpPr>
        <p:spPr>
          <a:xfrm>
            <a:off x="2680650" y="3121900"/>
            <a:ext cx="17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7" name="Google Shape;727;p43"/>
          <p:cNvSpPr txBox="1">
            <a:spLocks noGrp="1"/>
          </p:cNvSpPr>
          <p:nvPr>
            <p:ph type="subTitle" idx="5"/>
          </p:nvPr>
        </p:nvSpPr>
        <p:spPr>
          <a:xfrm>
            <a:off x="2680650" y="3619525"/>
            <a:ext cx="171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3"/>
          <p:cNvSpPr txBox="1">
            <a:spLocks noGrp="1"/>
          </p:cNvSpPr>
          <p:nvPr>
            <p:ph type="title" idx="6" hasCustomPrompt="1"/>
          </p:nvPr>
        </p:nvSpPr>
        <p:spPr>
          <a:xfrm>
            <a:off x="4967700" y="2103525"/>
            <a:ext cx="10638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29" name="Google Shape;729;p43"/>
          <p:cNvSpPr txBox="1">
            <a:spLocks noGrp="1"/>
          </p:cNvSpPr>
          <p:nvPr>
            <p:ph type="title" idx="7"/>
          </p:nvPr>
        </p:nvSpPr>
        <p:spPr>
          <a:xfrm>
            <a:off x="4641288" y="3121900"/>
            <a:ext cx="17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0" name="Google Shape;730;p43"/>
          <p:cNvSpPr txBox="1">
            <a:spLocks noGrp="1"/>
          </p:cNvSpPr>
          <p:nvPr>
            <p:ph type="subTitle" idx="8"/>
          </p:nvPr>
        </p:nvSpPr>
        <p:spPr>
          <a:xfrm>
            <a:off x="4641288" y="3619525"/>
            <a:ext cx="171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43"/>
          <p:cNvSpPr txBox="1">
            <a:spLocks noGrp="1"/>
          </p:cNvSpPr>
          <p:nvPr>
            <p:ph type="title" idx="9" hasCustomPrompt="1"/>
          </p:nvPr>
        </p:nvSpPr>
        <p:spPr>
          <a:xfrm>
            <a:off x="6948442" y="2103525"/>
            <a:ext cx="10236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2" name="Google Shape;732;p43"/>
          <p:cNvSpPr txBox="1">
            <a:spLocks noGrp="1"/>
          </p:cNvSpPr>
          <p:nvPr>
            <p:ph type="title" idx="13"/>
          </p:nvPr>
        </p:nvSpPr>
        <p:spPr>
          <a:xfrm>
            <a:off x="6601950" y="3121900"/>
            <a:ext cx="17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3" name="Google Shape;733;p43"/>
          <p:cNvSpPr txBox="1">
            <a:spLocks noGrp="1"/>
          </p:cNvSpPr>
          <p:nvPr>
            <p:ph type="subTitle" idx="14"/>
          </p:nvPr>
        </p:nvSpPr>
        <p:spPr>
          <a:xfrm>
            <a:off x="6601950" y="3619525"/>
            <a:ext cx="171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4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43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43"/>
          <p:cNvGrpSpPr/>
          <p:nvPr/>
        </p:nvGrpSpPr>
        <p:grpSpPr>
          <a:xfrm>
            <a:off x="319199" y="468222"/>
            <a:ext cx="8638007" cy="3011818"/>
            <a:chOff x="319199" y="468222"/>
            <a:chExt cx="8638007" cy="3011818"/>
          </a:xfrm>
        </p:grpSpPr>
        <p:grpSp>
          <p:nvGrpSpPr>
            <p:cNvPr id="737" name="Google Shape;737;p43"/>
            <p:cNvGrpSpPr/>
            <p:nvPr/>
          </p:nvGrpSpPr>
          <p:grpSpPr>
            <a:xfrm>
              <a:off x="319199" y="485930"/>
              <a:ext cx="8638007" cy="2994109"/>
              <a:chOff x="319199" y="485930"/>
              <a:chExt cx="8638007" cy="2994109"/>
            </a:xfrm>
          </p:grpSpPr>
          <p:sp>
            <p:nvSpPr>
              <p:cNvPr id="738" name="Google Shape;738;p43"/>
              <p:cNvSpPr/>
              <p:nvPr/>
            </p:nvSpPr>
            <p:spPr>
              <a:xfrm>
                <a:off x="4153371" y="30999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6383088" y="30999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319199" y="332030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8788281" y="8685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1852548" y="8027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8692517" y="31749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4" name="Google Shape;744;p43"/>
              <p:cNvGrpSpPr/>
              <p:nvPr/>
            </p:nvGrpSpPr>
            <p:grpSpPr>
              <a:xfrm>
                <a:off x="7195971" y="485930"/>
                <a:ext cx="99806" cy="99809"/>
                <a:chOff x="3688596" y="3879680"/>
                <a:chExt cx="99806" cy="99809"/>
              </a:xfrm>
            </p:grpSpPr>
            <p:sp>
              <p:nvSpPr>
                <p:cNvPr id="745" name="Google Shape;745;p4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4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7" name="Google Shape;747;p43"/>
              <p:cNvSpPr/>
              <p:nvPr/>
            </p:nvSpPr>
            <p:spPr>
              <a:xfrm>
                <a:off x="4073506" y="134056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 flipH="1">
                <a:off x="867871" y="1240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9" name="Google Shape;749;p43"/>
            <p:cNvSpPr/>
            <p:nvPr/>
          </p:nvSpPr>
          <p:spPr>
            <a:xfrm>
              <a:off x="505526" y="468222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510908" y="737830"/>
            <a:ext cx="8209197" cy="3654365"/>
            <a:chOff x="510908" y="737830"/>
            <a:chExt cx="8209197" cy="3654365"/>
          </a:xfrm>
        </p:grpSpPr>
        <p:sp>
          <p:nvSpPr>
            <p:cNvPr id="73" name="Google Shape;73;p6"/>
            <p:cNvSpPr/>
            <p:nvPr/>
          </p:nvSpPr>
          <p:spPr>
            <a:xfrm>
              <a:off x="510908" y="8376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94618" y="4232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047698" y="40569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6908092" y="99494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6"/>
            <p:cNvGrpSpPr/>
            <p:nvPr/>
          </p:nvGrpSpPr>
          <p:grpSpPr>
            <a:xfrm>
              <a:off x="1639821" y="737830"/>
              <a:ext cx="99806" cy="99809"/>
              <a:chOff x="3688596" y="3879680"/>
              <a:chExt cx="99806" cy="99809"/>
            </a:xfrm>
          </p:grpSpPr>
          <p:sp>
            <p:nvSpPr>
              <p:cNvPr id="78" name="Google Shape;78;p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4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4"/>
          <p:cNvSpPr txBox="1">
            <a:spLocks noGrp="1"/>
          </p:cNvSpPr>
          <p:nvPr>
            <p:ph type="ctrTitle"/>
          </p:nvPr>
        </p:nvSpPr>
        <p:spPr>
          <a:xfrm>
            <a:off x="720000" y="70571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3" name="Google Shape;753;p44"/>
          <p:cNvSpPr txBox="1">
            <a:spLocks noGrp="1"/>
          </p:cNvSpPr>
          <p:nvPr>
            <p:ph type="subTitle" idx="1"/>
          </p:nvPr>
        </p:nvSpPr>
        <p:spPr>
          <a:xfrm>
            <a:off x="771600" y="1703525"/>
            <a:ext cx="4232400" cy="10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4" name="Google Shape;754;p44"/>
          <p:cNvSpPr txBox="1">
            <a:spLocks noGrp="1"/>
          </p:cNvSpPr>
          <p:nvPr>
            <p:ph type="subTitle" idx="2"/>
          </p:nvPr>
        </p:nvSpPr>
        <p:spPr>
          <a:xfrm>
            <a:off x="771600" y="4318299"/>
            <a:ext cx="4232400" cy="2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755" name="Google Shape;755;p44"/>
          <p:cNvGrpSpPr/>
          <p:nvPr/>
        </p:nvGrpSpPr>
        <p:grpSpPr>
          <a:xfrm>
            <a:off x="2851773" y="657755"/>
            <a:ext cx="5495426" cy="3544013"/>
            <a:chOff x="2851773" y="657755"/>
            <a:chExt cx="5495426" cy="3544013"/>
          </a:xfrm>
        </p:grpSpPr>
        <p:grpSp>
          <p:nvGrpSpPr>
            <p:cNvPr id="756" name="Google Shape;756;p44"/>
            <p:cNvGrpSpPr/>
            <p:nvPr/>
          </p:nvGrpSpPr>
          <p:grpSpPr>
            <a:xfrm>
              <a:off x="4867671" y="657755"/>
              <a:ext cx="3479528" cy="3544013"/>
              <a:chOff x="4867671" y="657755"/>
              <a:chExt cx="3479528" cy="3544013"/>
            </a:xfrm>
          </p:grpSpPr>
          <p:sp>
            <p:nvSpPr>
              <p:cNvPr id="757" name="Google Shape;757;p44"/>
              <p:cNvSpPr/>
              <p:nvPr/>
            </p:nvSpPr>
            <p:spPr>
              <a:xfrm>
                <a:off x="7837446" y="35601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4"/>
              <p:cNvSpPr/>
              <p:nvPr/>
            </p:nvSpPr>
            <p:spPr>
              <a:xfrm>
                <a:off x="5203173" y="41600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4"/>
              <p:cNvSpPr/>
              <p:nvPr/>
            </p:nvSpPr>
            <p:spPr>
              <a:xfrm>
                <a:off x="7252742" y="65775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4"/>
              <p:cNvSpPr/>
              <p:nvPr/>
            </p:nvSpPr>
            <p:spPr>
              <a:xfrm>
                <a:off x="8204701" y="202188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4"/>
              <p:cNvSpPr/>
              <p:nvPr/>
            </p:nvSpPr>
            <p:spPr>
              <a:xfrm>
                <a:off x="5939331" y="122878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4"/>
              <p:cNvSpPr/>
              <p:nvPr/>
            </p:nvSpPr>
            <p:spPr>
              <a:xfrm flipH="1">
                <a:off x="4867671" y="1258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3" name="Google Shape;763;p44"/>
            <p:cNvSpPr/>
            <p:nvPr/>
          </p:nvSpPr>
          <p:spPr>
            <a:xfrm>
              <a:off x="4129193" y="27350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2851773" y="33009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44"/>
          <p:cNvSpPr txBox="1"/>
          <p:nvPr/>
        </p:nvSpPr>
        <p:spPr>
          <a:xfrm>
            <a:off x="720000" y="3408875"/>
            <a:ext cx="384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_1_1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_1_1_1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705100" y="1600950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4" name="Google Shape;84;p7"/>
          <p:cNvGrpSpPr/>
          <p:nvPr/>
        </p:nvGrpSpPr>
        <p:grpSpPr>
          <a:xfrm>
            <a:off x="1263306" y="786881"/>
            <a:ext cx="7083039" cy="3866520"/>
            <a:chOff x="-3069719" y="786881"/>
            <a:chExt cx="7083039" cy="3866520"/>
          </a:xfrm>
        </p:grpSpPr>
        <p:sp>
          <p:nvSpPr>
            <p:cNvPr id="85" name="Google Shape;85;p7"/>
            <p:cNvSpPr/>
            <p:nvPr/>
          </p:nvSpPr>
          <p:spPr>
            <a:xfrm>
              <a:off x="2407546" y="4553592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914676" y="151180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3227018" y="15379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67973" y="425886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31467" y="18268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3751751" y="3925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7"/>
            <p:cNvGrpSpPr/>
            <p:nvPr/>
          </p:nvGrpSpPr>
          <p:grpSpPr>
            <a:xfrm>
              <a:off x="3127221" y="4069505"/>
              <a:ext cx="99806" cy="99809"/>
              <a:chOff x="3688596" y="3879680"/>
              <a:chExt cx="99806" cy="99809"/>
            </a:xfrm>
          </p:grpSpPr>
          <p:sp>
            <p:nvSpPr>
              <p:cNvPr id="92" name="Google Shape;92;p7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7"/>
            <p:cNvSpPr/>
            <p:nvPr/>
          </p:nvSpPr>
          <p:spPr>
            <a:xfrm>
              <a:off x="-3069719" y="3943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-1095704" y="45161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2849315" y="78688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892748" y="782638"/>
            <a:ext cx="6910108" cy="3663376"/>
            <a:chOff x="892748" y="782638"/>
            <a:chExt cx="6910108" cy="3663376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892748" y="782638"/>
              <a:ext cx="6910108" cy="3663376"/>
              <a:chOff x="892748" y="782638"/>
              <a:chExt cx="6910108" cy="3663376"/>
            </a:xfrm>
          </p:grpSpPr>
          <p:grpSp>
            <p:nvGrpSpPr>
              <p:cNvPr id="103" name="Google Shape;103;p8"/>
              <p:cNvGrpSpPr/>
              <p:nvPr/>
            </p:nvGrpSpPr>
            <p:grpSpPr>
              <a:xfrm>
                <a:off x="1565143" y="782638"/>
                <a:ext cx="6237713" cy="3663376"/>
                <a:chOff x="1565143" y="782638"/>
                <a:chExt cx="6237713" cy="3663376"/>
              </a:xfrm>
            </p:grpSpPr>
            <p:sp>
              <p:nvSpPr>
                <p:cNvPr id="104" name="Google Shape;104;p8"/>
                <p:cNvSpPr/>
                <p:nvPr/>
              </p:nvSpPr>
              <p:spPr>
                <a:xfrm>
                  <a:off x="6326646" y="4346205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8"/>
                <p:cNvSpPr/>
                <p:nvPr/>
              </p:nvSpPr>
              <p:spPr>
                <a:xfrm>
                  <a:off x="7633931" y="1864281"/>
                  <a:ext cx="168925" cy="15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40" extrusionOk="0">
                      <a:moveTo>
                        <a:pt x="1" y="0"/>
                      </a:moveTo>
                      <a:lnTo>
                        <a:pt x="642" y="1639"/>
                      </a:lnTo>
                      <a:lnTo>
                        <a:pt x="1745" y="27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8"/>
                <p:cNvSpPr/>
                <p:nvPr/>
              </p:nvSpPr>
              <p:spPr>
                <a:xfrm>
                  <a:off x="1565143" y="1222438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5" y="0"/>
                      </a:moveTo>
                      <a:lnTo>
                        <a:pt x="1" y="283"/>
                      </a:lnTo>
                      <a:lnTo>
                        <a:pt x="1115" y="1649"/>
                      </a:lnTo>
                      <a:lnTo>
                        <a:pt x="1745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8"/>
                <p:cNvSpPr/>
                <p:nvPr/>
              </p:nvSpPr>
              <p:spPr>
                <a:xfrm>
                  <a:off x="2673967" y="789230"/>
                  <a:ext cx="177056" cy="14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1514" fill="none" extrusionOk="0">
                      <a:moveTo>
                        <a:pt x="914" y="1513"/>
                      </a:moveTo>
                      <a:lnTo>
                        <a:pt x="641" y="1335"/>
                      </a:lnTo>
                      <a:cubicBezTo>
                        <a:pt x="0" y="915"/>
                        <a:pt x="0" y="610"/>
                        <a:pt x="0" y="495"/>
                      </a:cubicBezTo>
                      <a:cubicBezTo>
                        <a:pt x="0" y="222"/>
                        <a:pt x="221" y="0"/>
                        <a:pt x="494" y="0"/>
                      </a:cubicBezTo>
                      <a:cubicBezTo>
                        <a:pt x="673" y="0"/>
                        <a:pt x="820" y="85"/>
                        <a:pt x="914" y="222"/>
                      </a:cubicBezTo>
                      <a:cubicBezTo>
                        <a:pt x="998" y="85"/>
                        <a:pt x="1156" y="0"/>
                        <a:pt x="1324" y="0"/>
                      </a:cubicBezTo>
                      <a:cubicBezTo>
                        <a:pt x="1607" y="0"/>
                        <a:pt x="1828" y="222"/>
                        <a:pt x="1828" y="495"/>
                      </a:cubicBezTo>
                      <a:cubicBezTo>
                        <a:pt x="1828" y="610"/>
                        <a:pt x="1828" y="915"/>
                        <a:pt x="1187" y="1335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8" name="Google Shape;108;p8"/>
                <p:cNvGrpSpPr/>
                <p:nvPr/>
              </p:nvGrpSpPr>
              <p:grpSpPr>
                <a:xfrm>
                  <a:off x="3196746" y="4090105"/>
                  <a:ext cx="99806" cy="99809"/>
                  <a:chOff x="3688596" y="3879680"/>
                  <a:chExt cx="99806" cy="99809"/>
                </a:xfrm>
              </p:grpSpPr>
              <p:sp>
                <p:nvSpPr>
                  <p:cNvPr id="109" name="Google Shape;109;p8"/>
                  <p:cNvSpPr/>
                  <p:nvPr/>
                </p:nvSpPr>
                <p:spPr>
                  <a:xfrm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8"/>
                  <p:cNvSpPr/>
                  <p:nvPr/>
                </p:nvSpPr>
                <p:spPr>
                  <a:xfrm flipH="1"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1" name="Google Shape;111;p8"/>
                <p:cNvSpPr/>
                <p:nvPr/>
              </p:nvSpPr>
              <p:spPr>
                <a:xfrm>
                  <a:off x="5044281" y="782638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5" y="0"/>
                      </a:moveTo>
                      <a:lnTo>
                        <a:pt x="1" y="283"/>
                      </a:lnTo>
                      <a:lnTo>
                        <a:pt x="1115" y="1649"/>
                      </a:lnTo>
                      <a:lnTo>
                        <a:pt x="1745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8"/>
                <p:cNvSpPr/>
                <p:nvPr/>
              </p:nvSpPr>
              <p:spPr>
                <a:xfrm flipH="1">
                  <a:off x="7157452" y="3052631"/>
                  <a:ext cx="98644" cy="99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30" fill="none" extrusionOk="0">
                      <a:moveTo>
                        <a:pt x="1019" y="0"/>
                      </a:moveTo>
                      <a:lnTo>
                        <a:pt x="0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" name="Google Shape;113;p8"/>
              <p:cNvSpPr/>
              <p:nvPr/>
            </p:nvSpPr>
            <p:spPr>
              <a:xfrm>
                <a:off x="892748" y="21994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" name="Google Shape;114;p8"/>
            <p:cNvSpPr/>
            <p:nvPr/>
          </p:nvSpPr>
          <p:spPr>
            <a:xfrm>
              <a:off x="7531901" y="11635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3156400" y="1683438"/>
            <a:ext cx="28311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2215775" y="2425050"/>
            <a:ext cx="47127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9"/>
          <p:cNvGrpSpPr/>
          <p:nvPr/>
        </p:nvGrpSpPr>
        <p:grpSpPr>
          <a:xfrm>
            <a:off x="485951" y="490092"/>
            <a:ext cx="7775897" cy="3768771"/>
            <a:chOff x="485951" y="490092"/>
            <a:chExt cx="7775897" cy="3768771"/>
          </a:xfrm>
        </p:grpSpPr>
        <p:grpSp>
          <p:nvGrpSpPr>
            <p:cNvPr id="121" name="Google Shape;121;p9"/>
            <p:cNvGrpSpPr/>
            <p:nvPr/>
          </p:nvGrpSpPr>
          <p:grpSpPr>
            <a:xfrm>
              <a:off x="1223481" y="490092"/>
              <a:ext cx="6384146" cy="3768771"/>
              <a:chOff x="1223481" y="490092"/>
              <a:chExt cx="6384146" cy="3768771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4235683" y="4090560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2292371" y="490092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7180399" y="6337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1223481" y="14111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" name="Google Shape;126;p9"/>
              <p:cNvGrpSpPr/>
              <p:nvPr/>
            </p:nvGrpSpPr>
            <p:grpSpPr>
              <a:xfrm>
                <a:off x="2014096" y="4159055"/>
                <a:ext cx="99806" cy="99809"/>
                <a:chOff x="3688596" y="3879680"/>
                <a:chExt cx="99806" cy="99809"/>
              </a:xfrm>
            </p:grpSpPr>
            <p:sp>
              <p:nvSpPr>
                <p:cNvPr id="127" name="Google Shape;127;p9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9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" name="Google Shape;129;p9"/>
              <p:cNvSpPr/>
              <p:nvPr/>
            </p:nvSpPr>
            <p:spPr>
              <a:xfrm flipH="1">
                <a:off x="7507821" y="3756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130;p9"/>
            <p:cNvSpPr/>
            <p:nvPr/>
          </p:nvSpPr>
          <p:spPr>
            <a:xfrm>
              <a:off x="485951" y="2967297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8084792" y="1962518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title"/>
          </p:nvPr>
        </p:nvSpPr>
        <p:spPr>
          <a:xfrm>
            <a:off x="720000" y="451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52977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11"/>
          <p:cNvSpPr txBox="1">
            <a:spLocks noGrp="1"/>
          </p:cNvSpPr>
          <p:nvPr>
            <p:ph type="subTitle" idx="1"/>
          </p:nvPr>
        </p:nvSpPr>
        <p:spPr>
          <a:xfrm>
            <a:off x="815950" y="2942625"/>
            <a:ext cx="52017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719998" y="641544"/>
            <a:ext cx="7767629" cy="3787918"/>
            <a:chOff x="719998" y="641544"/>
            <a:chExt cx="7767629" cy="3787918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9998" y="641544"/>
              <a:ext cx="6915241" cy="3787918"/>
              <a:chOff x="719998" y="641544"/>
              <a:chExt cx="6915241" cy="3787918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3053474" y="6415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>
                <a:off x="719998" y="35871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>
                <a:off x="7011476" y="428589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4" name="Google Shape;144;p11"/>
              <p:cNvGrpSpPr/>
              <p:nvPr/>
            </p:nvGrpSpPr>
            <p:grpSpPr>
              <a:xfrm>
                <a:off x="1725396" y="4269180"/>
                <a:ext cx="99806" cy="99809"/>
                <a:chOff x="3688596" y="3879680"/>
                <a:chExt cx="99806" cy="99809"/>
              </a:xfrm>
            </p:grpSpPr>
            <p:sp>
              <p:nvSpPr>
                <p:cNvPr id="145" name="Google Shape;145;p11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11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" name="Google Shape;147;p11"/>
              <p:cNvSpPr/>
              <p:nvPr/>
            </p:nvSpPr>
            <p:spPr>
              <a:xfrm>
                <a:off x="7535433" y="10380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2361251" y="950368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>
                <a:off x="4119224" y="384914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>
                <a:off x="769876" y="101618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11"/>
            <p:cNvSpPr/>
            <p:nvPr/>
          </p:nvSpPr>
          <p:spPr>
            <a:xfrm>
              <a:off x="5732742" y="11729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152;p11"/>
            <p:cNvGrpSpPr/>
            <p:nvPr/>
          </p:nvGrpSpPr>
          <p:grpSpPr>
            <a:xfrm>
              <a:off x="8387821" y="2072780"/>
              <a:ext cx="99806" cy="99809"/>
              <a:chOff x="3688596" y="3879680"/>
              <a:chExt cx="99806" cy="99809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8" r:id="rId29"/>
    <p:sldLayoutId id="2147483679" r:id="rId30"/>
    <p:sldLayoutId id="2147483680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3"/>
          <p:cNvSpPr txBox="1">
            <a:spLocks noGrp="1"/>
          </p:cNvSpPr>
          <p:nvPr>
            <p:ph type="ctrTitle"/>
          </p:nvPr>
        </p:nvSpPr>
        <p:spPr>
          <a:xfrm>
            <a:off x="4028191" y="504374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4"/>
                </a:solidFill>
              </a:rPr>
              <a:t>Direct Marketing Campaigns</a:t>
            </a:r>
            <a:endParaRPr sz="5400" b="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793" name="Google Shape;793;p53"/>
          <p:cNvGrpSpPr/>
          <p:nvPr/>
        </p:nvGrpSpPr>
        <p:grpSpPr>
          <a:xfrm>
            <a:off x="720023" y="1118374"/>
            <a:ext cx="3217179" cy="2906760"/>
            <a:chOff x="720023" y="1118374"/>
            <a:chExt cx="3217179" cy="2906760"/>
          </a:xfrm>
        </p:grpSpPr>
        <p:grpSp>
          <p:nvGrpSpPr>
            <p:cNvPr id="794" name="Google Shape;794;p53"/>
            <p:cNvGrpSpPr/>
            <p:nvPr/>
          </p:nvGrpSpPr>
          <p:grpSpPr>
            <a:xfrm>
              <a:off x="720023" y="1118374"/>
              <a:ext cx="2459727" cy="2108357"/>
              <a:chOff x="1187043" y="662769"/>
              <a:chExt cx="2921985" cy="2504582"/>
            </a:xfrm>
          </p:grpSpPr>
          <p:sp>
            <p:nvSpPr>
              <p:cNvPr id="795" name="Google Shape;795;p53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3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3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3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3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3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3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3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3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3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805;p53"/>
            <p:cNvGrpSpPr/>
            <p:nvPr/>
          </p:nvGrpSpPr>
          <p:grpSpPr>
            <a:xfrm>
              <a:off x="2270536" y="2760030"/>
              <a:ext cx="1666666" cy="1083364"/>
              <a:chOff x="3028945" y="2612942"/>
              <a:chExt cx="1979884" cy="1286961"/>
            </a:xfrm>
          </p:grpSpPr>
          <p:grpSp>
            <p:nvGrpSpPr>
              <p:cNvPr id="806" name="Google Shape;806;p53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07" name="Google Shape;807;p53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53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53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53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53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53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53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53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53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53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53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53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53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53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53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53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53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53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53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53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53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53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53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53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53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53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53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53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53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53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53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53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53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53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53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53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53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53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53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53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53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53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53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53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53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2" name="Google Shape;852;p53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53" name="Google Shape;853;p53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53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53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53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53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53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53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53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53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53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53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53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53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53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53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53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53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53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53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53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53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53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53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53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53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53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53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53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53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53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53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53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53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53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53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53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53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53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53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53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53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53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53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53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53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8" name="Google Shape;898;p53"/>
            <p:cNvGrpSpPr/>
            <p:nvPr/>
          </p:nvGrpSpPr>
          <p:grpSpPr>
            <a:xfrm>
              <a:off x="1567225" y="2060158"/>
              <a:ext cx="629072" cy="735415"/>
              <a:chOff x="2193460" y="1781543"/>
              <a:chExt cx="747293" cy="873622"/>
            </a:xfrm>
          </p:grpSpPr>
          <p:sp>
            <p:nvSpPr>
              <p:cNvPr id="899" name="Google Shape;899;p53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3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3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53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53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3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3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3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53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53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3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53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53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3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53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3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53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53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53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53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53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53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53"/>
            <p:cNvGrpSpPr/>
            <p:nvPr/>
          </p:nvGrpSpPr>
          <p:grpSpPr>
            <a:xfrm>
              <a:off x="945636" y="2773584"/>
              <a:ext cx="1174369" cy="1009243"/>
              <a:chOff x="1455055" y="2629044"/>
              <a:chExt cx="1395068" cy="1198910"/>
            </a:xfrm>
          </p:grpSpPr>
          <p:sp>
            <p:nvSpPr>
              <p:cNvPr id="931" name="Google Shape;931;p5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0" name="Google Shape;950;p53"/>
            <p:cNvSpPr/>
            <p:nvPr/>
          </p:nvSpPr>
          <p:spPr>
            <a:xfrm>
              <a:off x="1441496" y="1780403"/>
              <a:ext cx="750382" cy="1294901"/>
            </a:xfrm>
            <a:custGeom>
              <a:avLst/>
              <a:gdLst/>
              <a:ahLst/>
              <a:cxnLst/>
              <a:rect l="l" t="t" r="r" b="b"/>
              <a:pathLst>
                <a:path w="19953" h="34432" fill="none" extrusionOk="0">
                  <a:moveTo>
                    <a:pt x="1" y="0"/>
                  </a:moveTo>
                  <a:lnTo>
                    <a:pt x="19133" y="11043"/>
                  </a:lnTo>
                  <a:cubicBezTo>
                    <a:pt x="19574" y="11305"/>
                    <a:pt x="19943" y="11936"/>
                    <a:pt x="19943" y="12440"/>
                  </a:cubicBezTo>
                  <a:lnTo>
                    <a:pt x="19953" y="34431"/>
                  </a:lnTo>
                </a:path>
              </a:pathLst>
            </a:custGeom>
            <a:noFill/>
            <a:ln w="73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1" name="Google Shape;951;p53"/>
            <p:cNvGrpSpPr/>
            <p:nvPr/>
          </p:nvGrpSpPr>
          <p:grpSpPr>
            <a:xfrm>
              <a:off x="1791664" y="3016450"/>
              <a:ext cx="938089" cy="1008684"/>
              <a:chOff x="2342231" y="2896027"/>
              <a:chExt cx="1114384" cy="1198247"/>
            </a:xfrm>
          </p:grpSpPr>
          <p:sp>
            <p:nvSpPr>
              <p:cNvPr id="952" name="Google Shape;952;p53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3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3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3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3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3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3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3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3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3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3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3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3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3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3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3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3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3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3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3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3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3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3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3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3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3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3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3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3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3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3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3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3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3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3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2" name="Google Shape;1022;p53"/>
          <p:cNvGrpSpPr/>
          <p:nvPr/>
        </p:nvGrpSpPr>
        <p:grpSpPr>
          <a:xfrm>
            <a:off x="842917" y="602581"/>
            <a:ext cx="7314413" cy="3794550"/>
            <a:chOff x="842917" y="602581"/>
            <a:chExt cx="7314413" cy="3794550"/>
          </a:xfrm>
        </p:grpSpPr>
        <p:grpSp>
          <p:nvGrpSpPr>
            <p:cNvPr id="1023" name="Google Shape;1023;p53"/>
            <p:cNvGrpSpPr/>
            <p:nvPr/>
          </p:nvGrpSpPr>
          <p:grpSpPr>
            <a:xfrm>
              <a:off x="842917" y="602581"/>
              <a:ext cx="7314413" cy="3794550"/>
              <a:chOff x="842917" y="602581"/>
              <a:chExt cx="7314413" cy="3794550"/>
            </a:xfrm>
          </p:grpSpPr>
          <p:sp>
            <p:nvSpPr>
              <p:cNvPr id="1024" name="Google Shape;1024;p53"/>
              <p:cNvSpPr/>
              <p:nvPr/>
            </p:nvSpPr>
            <p:spPr>
              <a:xfrm>
                <a:off x="3079946" y="42036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7103076" y="6025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7977768" y="421174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5386256" y="702306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842924" y="420365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3499281" y="20926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7484923" y="2407006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2640896" y="83212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4235803" y="4355310"/>
                <a:ext cx="672408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2" fill="none" extrusionOk="0">
                    <a:moveTo>
                      <a:pt x="0" y="0"/>
                    </a:moveTo>
                    <a:cubicBezTo>
                      <a:pt x="578" y="0"/>
                      <a:pt x="578" y="432"/>
                      <a:pt x="1156" y="432"/>
                    </a:cubicBezTo>
                    <a:cubicBezTo>
                      <a:pt x="1734" y="432"/>
                      <a:pt x="1734" y="0"/>
                      <a:pt x="2312" y="0"/>
                    </a:cubicBezTo>
                    <a:cubicBezTo>
                      <a:pt x="2890" y="0"/>
                      <a:pt x="2890" y="432"/>
                      <a:pt x="3467" y="432"/>
                    </a:cubicBezTo>
                    <a:cubicBezTo>
                      <a:pt x="4046" y="432"/>
                      <a:pt x="4046" y="0"/>
                      <a:pt x="4623" y="0"/>
                    </a:cubicBezTo>
                    <a:cubicBezTo>
                      <a:pt x="5201" y="0"/>
                      <a:pt x="5201" y="432"/>
                      <a:pt x="5790" y="432"/>
                    </a:cubicBezTo>
                    <a:cubicBezTo>
                      <a:pt x="6367" y="432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842917" y="12823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53"/>
            <p:cNvGrpSpPr/>
            <p:nvPr/>
          </p:nvGrpSpPr>
          <p:grpSpPr>
            <a:xfrm>
              <a:off x="1553321" y="707255"/>
              <a:ext cx="99806" cy="99809"/>
              <a:chOff x="3688596" y="3879680"/>
              <a:chExt cx="99806" cy="99809"/>
            </a:xfrm>
          </p:grpSpPr>
          <p:sp>
            <p:nvSpPr>
              <p:cNvPr id="1035" name="Google Shape;1035;p53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3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791;p53">
            <a:extLst>
              <a:ext uri="{FF2B5EF4-FFF2-40B4-BE49-F238E27FC236}">
                <a16:creationId xmlns:a16="http://schemas.microsoft.com/office/drawing/2014/main" id="{618F1052-B795-0A66-BBF4-F9B437AD9EE8}"/>
              </a:ext>
            </a:extLst>
          </p:cNvPr>
          <p:cNvSpPr txBox="1">
            <a:spLocks/>
          </p:cNvSpPr>
          <p:nvPr/>
        </p:nvSpPr>
        <p:spPr>
          <a:xfrm>
            <a:off x="4622128" y="2635203"/>
            <a:ext cx="3726363" cy="77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85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000">
                <a:solidFill>
                  <a:schemeClr val="accent4"/>
                </a:solidFill>
              </a:rPr>
              <a:t>Portuguese Banking Institution</a:t>
            </a:r>
          </a:p>
        </p:txBody>
      </p:sp>
      <p:sp>
        <p:nvSpPr>
          <p:cNvPr id="2" name="Google Shape;791;p53">
            <a:extLst>
              <a:ext uri="{FF2B5EF4-FFF2-40B4-BE49-F238E27FC236}">
                <a16:creationId xmlns:a16="http://schemas.microsoft.com/office/drawing/2014/main" id="{F96DFCF3-930F-45EE-BF6E-8A0C64F0AC87}"/>
              </a:ext>
            </a:extLst>
          </p:cNvPr>
          <p:cNvSpPr txBox="1">
            <a:spLocks/>
          </p:cNvSpPr>
          <p:nvPr/>
        </p:nvSpPr>
        <p:spPr>
          <a:xfrm>
            <a:off x="4529765" y="3297141"/>
            <a:ext cx="3726363" cy="134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85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600" u="sng">
                <a:solidFill>
                  <a:schemeClr val="tx1"/>
                </a:solidFill>
              </a:rPr>
              <a:t>Group 5</a:t>
            </a:r>
          </a:p>
          <a:p>
            <a:pPr algn="ctr"/>
            <a:endParaRPr lang="en-US" sz="1600" u="sng">
              <a:solidFill>
                <a:schemeClr val="tx1"/>
              </a:solidFill>
            </a:endParaRPr>
          </a:p>
          <a:p>
            <a:pPr algn="ctr"/>
            <a:r>
              <a:rPr lang="en-US" sz="1600">
                <a:solidFill>
                  <a:schemeClr val="tx1"/>
                </a:solidFill>
              </a:rPr>
              <a:t>Tang Shiwei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Paris Siripatana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Jonathan Then Tian Meng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Liu Zhiyang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Ku Chin-Chen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C5FF15D-D526-372D-3AED-ACBEEB24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8" y="1017725"/>
            <a:ext cx="4661754" cy="354157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822200F-C053-9072-3083-F64DE6F43B82}"/>
              </a:ext>
            </a:extLst>
          </p:cNvPr>
          <p:cNvSpPr txBox="1">
            <a:spLocks/>
          </p:cNvSpPr>
          <p:nvPr/>
        </p:nvSpPr>
        <p:spPr>
          <a:xfrm>
            <a:off x="5051053" y="2571750"/>
            <a:ext cx="3441194" cy="1399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E101A"/>
                </a:solidFill>
              </a:rPr>
              <a:t> Similar results for the 3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E101A"/>
                </a:solidFill>
              </a:rPr>
              <a:t> Lasso gives the best AUC of 0.8652</a:t>
            </a:r>
          </a:p>
          <a:p>
            <a:endParaRPr lang="en-TH"/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5E800F-1714-E35F-CB74-6D629EEE3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03" y="1748534"/>
            <a:ext cx="3813255" cy="693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09E01-4260-4A1D-1EB7-1C5C76D44CAE}"/>
              </a:ext>
            </a:extLst>
          </p:cNvPr>
          <p:cNvSpPr txBox="1"/>
          <p:nvPr/>
        </p:nvSpPr>
        <p:spPr>
          <a:xfrm>
            <a:off x="5051053" y="1401845"/>
            <a:ext cx="37025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Best Model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A319A654-78CD-A92B-213F-C5EA15003F5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TH" sz="3000" b="1">
                <a:latin typeface="Titillium Web"/>
              </a:rPr>
              <a:t>ROC &amp; AUC</a:t>
            </a:r>
            <a:endParaRPr lang="en-US" sz="3000" b="1">
              <a:latin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93361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7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7236908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" sz="4000"/>
            </a:br>
            <a:r>
              <a:rPr lang="en" sz="4000"/>
              <a:t>Random Forest</a:t>
            </a:r>
            <a:endParaRPr lang="en-US"/>
          </a:p>
        </p:txBody>
      </p:sp>
      <p:sp>
        <p:nvSpPr>
          <p:cNvPr id="2251" name="Google Shape;2251;p73"/>
          <p:cNvSpPr txBox="1">
            <a:spLocks noGrp="1"/>
          </p:cNvSpPr>
          <p:nvPr>
            <p:ph type="title" idx="2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253" name="Google Shape;2253;p73"/>
          <p:cNvGrpSpPr/>
          <p:nvPr/>
        </p:nvGrpSpPr>
        <p:grpSpPr>
          <a:xfrm>
            <a:off x="979540" y="3116876"/>
            <a:ext cx="3262114" cy="1430038"/>
            <a:chOff x="992263" y="3356648"/>
            <a:chExt cx="3058423" cy="1273749"/>
          </a:xfrm>
        </p:grpSpPr>
        <p:grpSp>
          <p:nvGrpSpPr>
            <p:cNvPr id="2254" name="Google Shape;2254;p73"/>
            <p:cNvGrpSpPr/>
            <p:nvPr/>
          </p:nvGrpSpPr>
          <p:grpSpPr>
            <a:xfrm>
              <a:off x="3763338" y="3356657"/>
              <a:ext cx="287348" cy="414740"/>
              <a:chOff x="3428826" y="1231820"/>
              <a:chExt cx="287348" cy="414740"/>
            </a:xfrm>
          </p:grpSpPr>
          <p:sp>
            <p:nvSpPr>
              <p:cNvPr id="2255" name="Google Shape;2255;p73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3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3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3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9" name="Google Shape;2259;p73"/>
            <p:cNvGrpSpPr/>
            <p:nvPr/>
          </p:nvGrpSpPr>
          <p:grpSpPr>
            <a:xfrm>
              <a:off x="992263" y="3356648"/>
              <a:ext cx="2887331" cy="1273749"/>
              <a:chOff x="992263" y="3356648"/>
              <a:chExt cx="2887331" cy="1273749"/>
            </a:xfrm>
          </p:grpSpPr>
          <p:grpSp>
            <p:nvGrpSpPr>
              <p:cNvPr id="2260" name="Google Shape;2260;p73"/>
              <p:cNvGrpSpPr/>
              <p:nvPr/>
            </p:nvGrpSpPr>
            <p:grpSpPr>
              <a:xfrm rot="10800000">
                <a:off x="992263" y="3356648"/>
                <a:ext cx="467502" cy="594534"/>
                <a:chOff x="860075" y="2584898"/>
                <a:chExt cx="467502" cy="594534"/>
              </a:xfrm>
            </p:grpSpPr>
            <p:sp>
              <p:nvSpPr>
                <p:cNvPr id="2261" name="Google Shape;2261;p73"/>
                <p:cNvSpPr/>
                <p:nvPr/>
              </p:nvSpPr>
              <p:spPr>
                <a:xfrm>
                  <a:off x="865427" y="2843513"/>
                  <a:ext cx="307228" cy="32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8984" extrusionOk="0">
                      <a:moveTo>
                        <a:pt x="4214" y="0"/>
                      </a:moveTo>
                      <a:cubicBezTo>
                        <a:pt x="3678" y="0"/>
                        <a:pt x="3247" y="431"/>
                        <a:pt x="3247" y="967"/>
                      </a:cubicBezTo>
                      <a:lnTo>
                        <a:pt x="3247" y="5632"/>
                      </a:lnTo>
                      <a:lnTo>
                        <a:pt x="1766" y="4087"/>
                      </a:lnTo>
                      <a:cubicBezTo>
                        <a:pt x="1577" y="3888"/>
                        <a:pt x="1325" y="3793"/>
                        <a:pt x="1062" y="3793"/>
                      </a:cubicBezTo>
                      <a:cubicBezTo>
                        <a:pt x="820" y="3793"/>
                        <a:pt x="578" y="3877"/>
                        <a:pt x="389" y="4056"/>
                      </a:cubicBezTo>
                      <a:cubicBezTo>
                        <a:pt x="11" y="4423"/>
                        <a:pt x="1" y="5044"/>
                        <a:pt x="368" y="5422"/>
                      </a:cubicBezTo>
                      <a:lnTo>
                        <a:pt x="3520" y="8700"/>
                      </a:lnTo>
                      <a:cubicBezTo>
                        <a:pt x="3704" y="8889"/>
                        <a:pt x="3962" y="8984"/>
                        <a:pt x="4219" y="8984"/>
                      </a:cubicBezTo>
                      <a:cubicBezTo>
                        <a:pt x="4477" y="8984"/>
                        <a:pt x="4734" y="8889"/>
                        <a:pt x="4918" y="8700"/>
                      </a:cubicBezTo>
                      <a:lnTo>
                        <a:pt x="8070" y="5422"/>
                      </a:lnTo>
                      <a:cubicBezTo>
                        <a:pt x="8437" y="5044"/>
                        <a:pt x="8427" y="4423"/>
                        <a:pt x="8038" y="4056"/>
                      </a:cubicBezTo>
                      <a:cubicBezTo>
                        <a:pt x="7854" y="3877"/>
                        <a:pt x="7613" y="3788"/>
                        <a:pt x="7372" y="3788"/>
                      </a:cubicBezTo>
                      <a:cubicBezTo>
                        <a:pt x="7117" y="3788"/>
                        <a:pt x="6861" y="3887"/>
                        <a:pt x="6672" y="4087"/>
                      </a:cubicBezTo>
                      <a:lnTo>
                        <a:pt x="5180" y="5632"/>
                      </a:lnTo>
                      <a:lnTo>
                        <a:pt x="5180" y="967"/>
                      </a:lnTo>
                      <a:cubicBezTo>
                        <a:pt x="5180" y="431"/>
                        <a:pt x="4750" y="0"/>
                        <a:pt x="42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73"/>
                <p:cNvSpPr/>
                <p:nvPr/>
              </p:nvSpPr>
              <p:spPr>
                <a:xfrm>
                  <a:off x="860075" y="2835102"/>
                  <a:ext cx="317568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2" h="9457" extrusionOk="0">
                      <a:moveTo>
                        <a:pt x="4361" y="462"/>
                      </a:moveTo>
                      <a:cubicBezTo>
                        <a:pt x="4771" y="462"/>
                        <a:pt x="5096" y="788"/>
                        <a:pt x="5096" y="1198"/>
                      </a:cubicBezTo>
                      <a:lnTo>
                        <a:pt x="5096" y="5863"/>
                      </a:lnTo>
                      <a:cubicBezTo>
                        <a:pt x="5096" y="5957"/>
                        <a:pt x="5159" y="6041"/>
                        <a:pt x="5243" y="6083"/>
                      </a:cubicBezTo>
                      <a:cubicBezTo>
                        <a:pt x="5269" y="6093"/>
                        <a:pt x="5296" y="6098"/>
                        <a:pt x="5323" y="6098"/>
                      </a:cubicBezTo>
                      <a:cubicBezTo>
                        <a:pt x="5387" y="6098"/>
                        <a:pt x="5451" y="6072"/>
                        <a:pt x="5495" y="6020"/>
                      </a:cubicBezTo>
                      <a:lnTo>
                        <a:pt x="6987" y="4476"/>
                      </a:lnTo>
                      <a:cubicBezTo>
                        <a:pt x="7133" y="4330"/>
                        <a:pt x="7326" y="4256"/>
                        <a:pt x="7520" y="4256"/>
                      </a:cubicBezTo>
                      <a:cubicBezTo>
                        <a:pt x="7702" y="4256"/>
                        <a:pt x="7885" y="4322"/>
                        <a:pt x="8028" y="4455"/>
                      </a:cubicBezTo>
                      <a:cubicBezTo>
                        <a:pt x="8164" y="4591"/>
                        <a:pt x="8248" y="4780"/>
                        <a:pt x="8248" y="4969"/>
                      </a:cubicBezTo>
                      <a:cubicBezTo>
                        <a:pt x="8248" y="5170"/>
                        <a:pt x="8185" y="5359"/>
                        <a:pt x="8049" y="5495"/>
                      </a:cubicBezTo>
                      <a:lnTo>
                        <a:pt x="4897" y="8773"/>
                      </a:lnTo>
                      <a:cubicBezTo>
                        <a:pt x="4760" y="8910"/>
                        <a:pt x="4571" y="8983"/>
                        <a:pt x="4361" y="8983"/>
                      </a:cubicBezTo>
                      <a:cubicBezTo>
                        <a:pt x="4161" y="8983"/>
                        <a:pt x="3961" y="8910"/>
                        <a:pt x="3835" y="8773"/>
                      </a:cubicBezTo>
                      <a:lnTo>
                        <a:pt x="683" y="5495"/>
                      </a:lnTo>
                      <a:cubicBezTo>
                        <a:pt x="547" y="5359"/>
                        <a:pt x="473" y="5170"/>
                        <a:pt x="484" y="4969"/>
                      </a:cubicBezTo>
                      <a:cubicBezTo>
                        <a:pt x="484" y="4780"/>
                        <a:pt x="568" y="4591"/>
                        <a:pt x="704" y="4455"/>
                      </a:cubicBezTo>
                      <a:cubicBezTo>
                        <a:pt x="841" y="4329"/>
                        <a:pt x="1020" y="4255"/>
                        <a:pt x="1209" y="4255"/>
                      </a:cubicBezTo>
                      <a:cubicBezTo>
                        <a:pt x="1409" y="4255"/>
                        <a:pt x="1598" y="4329"/>
                        <a:pt x="1745" y="4476"/>
                      </a:cubicBezTo>
                      <a:lnTo>
                        <a:pt x="3226" y="6020"/>
                      </a:lnTo>
                      <a:cubicBezTo>
                        <a:pt x="3270" y="6072"/>
                        <a:pt x="3334" y="6098"/>
                        <a:pt x="3402" y="6098"/>
                      </a:cubicBezTo>
                      <a:cubicBezTo>
                        <a:pt x="3431" y="6098"/>
                        <a:pt x="3460" y="6093"/>
                        <a:pt x="3489" y="6083"/>
                      </a:cubicBezTo>
                      <a:cubicBezTo>
                        <a:pt x="3573" y="6041"/>
                        <a:pt x="3636" y="5957"/>
                        <a:pt x="3636" y="5863"/>
                      </a:cubicBezTo>
                      <a:lnTo>
                        <a:pt x="3636" y="1198"/>
                      </a:lnTo>
                      <a:cubicBezTo>
                        <a:pt x="3636" y="788"/>
                        <a:pt x="3961" y="462"/>
                        <a:pt x="4361" y="462"/>
                      </a:cubicBezTo>
                      <a:close/>
                      <a:moveTo>
                        <a:pt x="4361" y="0"/>
                      </a:moveTo>
                      <a:cubicBezTo>
                        <a:pt x="3699" y="0"/>
                        <a:pt x="3163" y="536"/>
                        <a:pt x="3163" y="1198"/>
                      </a:cubicBezTo>
                      <a:lnTo>
                        <a:pt x="3163" y="5285"/>
                      </a:lnTo>
                      <a:lnTo>
                        <a:pt x="2081" y="4150"/>
                      </a:lnTo>
                      <a:cubicBezTo>
                        <a:pt x="1850" y="3919"/>
                        <a:pt x="1545" y="3783"/>
                        <a:pt x="1209" y="3783"/>
                      </a:cubicBezTo>
                      <a:cubicBezTo>
                        <a:pt x="904" y="3783"/>
                        <a:pt x="610" y="3909"/>
                        <a:pt x="379" y="4119"/>
                      </a:cubicBezTo>
                      <a:cubicBezTo>
                        <a:pt x="148" y="4339"/>
                        <a:pt x="22" y="4644"/>
                        <a:pt x="11" y="4959"/>
                      </a:cubicBezTo>
                      <a:cubicBezTo>
                        <a:pt x="1" y="5285"/>
                        <a:pt x="127" y="5590"/>
                        <a:pt x="347" y="5821"/>
                      </a:cubicBezTo>
                      <a:lnTo>
                        <a:pt x="3499" y="9099"/>
                      </a:lnTo>
                      <a:cubicBezTo>
                        <a:pt x="3720" y="9319"/>
                        <a:pt x="4035" y="9456"/>
                        <a:pt x="4361" y="9456"/>
                      </a:cubicBezTo>
                      <a:cubicBezTo>
                        <a:pt x="4697" y="9456"/>
                        <a:pt x="5012" y="9319"/>
                        <a:pt x="5233" y="9099"/>
                      </a:cubicBezTo>
                      <a:lnTo>
                        <a:pt x="8385" y="5821"/>
                      </a:lnTo>
                      <a:cubicBezTo>
                        <a:pt x="8605" y="5590"/>
                        <a:pt x="8721" y="5285"/>
                        <a:pt x="8721" y="4959"/>
                      </a:cubicBezTo>
                      <a:cubicBezTo>
                        <a:pt x="8710" y="4644"/>
                        <a:pt x="8584" y="4339"/>
                        <a:pt x="8353" y="4119"/>
                      </a:cubicBezTo>
                      <a:cubicBezTo>
                        <a:pt x="8117" y="3898"/>
                        <a:pt x="7816" y="3787"/>
                        <a:pt x="7515" y="3787"/>
                      </a:cubicBezTo>
                      <a:cubicBezTo>
                        <a:pt x="7201" y="3787"/>
                        <a:pt x="6888" y="3908"/>
                        <a:pt x="6651" y="4150"/>
                      </a:cubicBezTo>
                      <a:lnTo>
                        <a:pt x="5569" y="5285"/>
                      </a:lnTo>
                      <a:lnTo>
                        <a:pt x="5569" y="1198"/>
                      </a:lnTo>
                      <a:cubicBezTo>
                        <a:pt x="5569" y="536"/>
                        <a:pt x="5023" y="0"/>
                        <a:pt x="43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73"/>
                <p:cNvSpPr/>
                <p:nvPr/>
              </p:nvSpPr>
              <p:spPr>
                <a:xfrm>
                  <a:off x="1015397" y="2593599"/>
                  <a:ext cx="307191" cy="32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8987" extrusionOk="0">
                      <a:moveTo>
                        <a:pt x="4219" y="1"/>
                      </a:moveTo>
                      <a:cubicBezTo>
                        <a:pt x="3961" y="1"/>
                        <a:pt x="3704" y="93"/>
                        <a:pt x="3520" y="276"/>
                      </a:cubicBezTo>
                      <a:lnTo>
                        <a:pt x="368" y="3554"/>
                      </a:lnTo>
                      <a:cubicBezTo>
                        <a:pt x="1" y="3943"/>
                        <a:pt x="11" y="4553"/>
                        <a:pt x="400" y="4931"/>
                      </a:cubicBezTo>
                      <a:cubicBezTo>
                        <a:pt x="584" y="5110"/>
                        <a:pt x="822" y="5199"/>
                        <a:pt x="1062" y="5199"/>
                      </a:cubicBezTo>
                      <a:cubicBezTo>
                        <a:pt x="1316" y="5199"/>
                        <a:pt x="1571" y="5099"/>
                        <a:pt x="1766" y="4899"/>
                      </a:cubicBezTo>
                      <a:lnTo>
                        <a:pt x="3247" y="3355"/>
                      </a:lnTo>
                      <a:lnTo>
                        <a:pt x="3247" y="8020"/>
                      </a:lnTo>
                      <a:cubicBezTo>
                        <a:pt x="3247" y="8555"/>
                        <a:pt x="3688" y="8987"/>
                        <a:pt x="4213" y="8987"/>
                      </a:cubicBezTo>
                      <a:cubicBezTo>
                        <a:pt x="4750" y="8987"/>
                        <a:pt x="5191" y="8555"/>
                        <a:pt x="5191" y="8020"/>
                      </a:cubicBezTo>
                      <a:lnTo>
                        <a:pt x="5191" y="3355"/>
                      </a:lnTo>
                      <a:lnTo>
                        <a:pt x="6672" y="4899"/>
                      </a:lnTo>
                      <a:cubicBezTo>
                        <a:pt x="6861" y="5099"/>
                        <a:pt x="7113" y="5193"/>
                        <a:pt x="7365" y="5193"/>
                      </a:cubicBezTo>
                      <a:cubicBezTo>
                        <a:pt x="7607" y="5193"/>
                        <a:pt x="7849" y="5109"/>
                        <a:pt x="8038" y="4931"/>
                      </a:cubicBezTo>
                      <a:cubicBezTo>
                        <a:pt x="8427" y="4553"/>
                        <a:pt x="8437" y="3943"/>
                        <a:pt x="8070" y="3554"/>
                      </a:cubicBezTo>
                      <a:lnTo>
                        <a:pt x="4918" y="276"/>
                      </a:lnTo>
                      <a:cubicBezTo>
                        <a:pt x="4734" y="93"/>
                        <a:pt x="4476" y="1"/>
                        <a:pt x="421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73"/>
                <p:cNvSpPr/>
                <p:nvPr/>
              </p:nvSpPr>
              <p:spPr>
                <a:xfrm>
                  <a:off x="1010045" y="2584898"/>
                  <a:ext cx="317532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" h="9457" extrusionOk="0">
                      <a:moveTo>
                        <a:pt x="4360" y="473"/>
                      </a:moveTo>
                      <a:cubicBezTo>
                        <a:pt x="4570" y="473"/>
                        <a:pt x="4760" y="547"/>
                        <a:pt x="4897" y="683"/>
                      </a:cubicBezTo>
                      <a:lnTo>
                        <a:pt x="8049" y="3961"/>
                      </a:lnTo>
                      <a:cubicBezTo>
                        <a:pt x="8185" y="4098"/>
                        <a:pt x="8259" y="4288"/>
                        <a:pt x="8248" y="4487"/>
                      </a:cubicBezTo>
                      <a:cubicBezTo>
                        <a:pt x="8248" y="4676"/>
                        <a:pt x="8164" y="4865"/>
                        <a:pt x="8028" y="5002"/>
                      </a:cubicBezTo>
                      <a:cubicBezTo>
                        <a:pt x="7891" y="5128"/>
                        <a:pt x="7712" y="5201"/>
                        <a:pt x="7512" y="5201"/>
                      </a:cubicBezTo>
                      <a:cubicBezTo>
                        <a:pt x="7313" y="5201"/>
                        <a:pt x="7124" y="5117"/>
                        <a:pt x="6987" y="4981"/>
                      </a:cubicBezTo>
                      <a:lnTo>
                        <a:pt x="5506" y="3426"/>
                      </a:lnTo>
                      <a:cubicBezTo>
                        <a:pt x="5455" y="3382"/>
                        <a:pt x="5394" y="3359"/>
                        <a:pt x="5330" y="3359"/>
                      </a:cubicBezTo>
                      <a:cubicBezTo>
                        <a:pt x="5301" y="3359"/>
                        <a:pt x="5272" y="3363"/>
                        <a:pt x="5243" y="3373"/>
                      </a:cubicBezTo>
                      <a:cubicBezTo>
                        <a:pt x="5159" y="3415"/>
                        <a:pt x="5096" y="3499"/>
                        <a:pt x="5096" y="3594"/>
                      </a:cubicBezTo>
                      <a:lnTo>
                        <a:pt x="5096" y="8259"/>
                      </a:lnTo>
                      <a:cubicBezTo>
                        <a:pt x="5096" y="8658"/>
                        <a:pt x="4770" y="8995"/>
                        <a:pt x="4360" y="8995"/>
                      </a:cubicBezTo>
                      <a:cubicBezTo>
                        <a:pt x="3961" y="8995"/>
                        <a:pt x="3636" y="8658"/>
                        <a:pt x="3636" y="8259"/>
                      </a:cubicBezTo>
                      <a:lnTo>
                        <a:pt x="3636" y="3594"/>
                      </a:lnTo>
                      <a:cubicBezTo>
                        <a:pt x="3636" y="3499"/>
                        <a:pt x="3573" y="3415"/>
                        <a:pt x="3489" y="3373"/>
                      </a:cubicBezTo>
                      <a:cubicBezTo>
                        <a:pt x="3457" y="3363"/>
                        <a:pt x="3426" y="3363"/>
                        <a:pt x="3394" y="3363"/>
                      </a:cubicBezTo>
                      <a:cubicBezTo>
                        <a:pt x="3331" y="3363"/>
                        <a:pt x="3279" y="3384"/>
                        <a:pt x="3226" y="3426"/>
                      </a:cubicBezTo>
                      <a:lnTo>
                        <a:pt x="1745" y="4981"/>
                      </a:lnTo>
                      <a:cubicBezTo>
                        <a:pt x="1598" y="5127"/>
                        <a:pt x="1405" y="5200"/>
                        <a:pt x="1212" y="5200"/>
                      </a:cubicBezTo>
                      <a:cubicBezTo>
                        <a:pt x="1029" y="5200"/>
                        <a:pt x="847" y="5135"/>
                        <a:pt x="704" y="5002"/>
                      </a:cubicBezTo>
                      <a:cubicBezTo>
                        <a:pt x="568" y="4865"/>
                        <a:pt x="484" y="4676"/>
                        <a:pt x="484" y="4487"/>
                      </a:cubicBezTo>
                      <a:cubicBezTo>
                        <a:pt x="473" y="4288"/>
                        <a:pt x="547" y="4098"/>
                        <a:pt x="683" y="3961"/>
                      </a:cubicBezTo>
                      <a:lnTo>
                        <a:pt x="3835" y="683"/>
                      </a:lnTo>
                      <a:cubicBezTo>
                        <a:pt x="3972" y="547"/>
                        <a:pt x="4161" y="473"/>
                        <a:pt x="4360" y="473"/>
                      </a:cubicBezTo>
                      <a:close/>
                      <a:moveTo>
                        <a:pt x="4360" y="1"/>
                      </a:moveTo>
                      <a:cubicBezTo>
                        <a:pt x="4035" y="1"/>
                        <a:pt x="3720" y="127"/>
                        <a:pt x="3499" y="358"/>
                      </a:cubicBezTo>
                      <a:lnTo>
                        <a:pt x="347" y="3636"/>
                      </a:lnTo>
                      <a:cubicBezTo>
                        <a:pt x="126" y="3867"/>
                        <a:pt x="0" y="4172"/>
                        <a:pt x="11" y="4498"/>
                      </a:cubicBezTo>
                      <a:cubicBezTo>
                        <a:pt x="21" y="4813"/>
                        <a:pt x="148" y="5117"/>
                        <a:pt x="379" y="5338"/>
                      </a:cubicBezTo>
                      <a:cubicBezTo>
                        <a:pt x="615" y="5559"/>
                        <a:pt x="916" y="5669"/>
                        <a:pt x="1217" y="5669"/>
                      </a:cubicBezTo>
                      <a:cubicBezTo>
                        <a:pt x="1531" y="5669"/>
                        <a:pt x="1844" y="5548"/>
                        <a:pt x="2081" y="5306"/>
                      </a:cubicBezTo>
                      <a:lnTo>
                        <a:pt x="3163" y="4172"/>
                      </a:lnTo>
                      <a:lnTo>
                        <a:pt x="3163" y="8259"/>
                      </a:lnTo>
                      <a:cubicBezTo>
                        <a:pt x="3163" y="8921"/>
                        <a:pt x="3699" y="9457"/>
                        <a:pt x="4360" y="9457"/>
                      </a:cubicBezTo>
                      <a:cubicBezTo>
                        <a:pt x="5033" y="9457"/>
                        <a:pt x="5569" y="8921"/>
                        <a:pt x="5569" y="8259"/>
                      </a:cubicBezTo>
                      <a:lnTo>
                        <a:pt x="5569" y="4172"/>
                      </a:lnTo>
                      <a:lnTo>
                        <a:pt x="6651" y="5306"/>
                      </a:lnTo>
                      <a:cubicBezTo>
                        <a:pt x="6882" y="5537"/>
                        <a:pt x="7187" y="5674"/>
                        <a:pt x="7512" y="5674"/>
                      </a:cubicBezTo>
                      <a:cubicBezTo>
                        <a:pt x="7827" y="5674"/>
                        <a:pt x="8122" y="5548"/>
                        <a:pt x="8353" y="5338"/>
                      </a:cubicBezTo>
                      <a:cubicBezTo>
                        <a:pt x="8584" y="5117"/>
                        <a:pt x="8710" y="4813"/>
                        <a:pt x="8721" y="4498"/>
                      </a:cubicBezTo>
                      <a:cubicBezTo>
                        <a:pt x="8721" y="4172"/>
                        <a:pt x="8605" y="3867"/>
                        <a:pt x="8385" y="3636"/>
                      </a:cubicBezTo>
                      <a:lnTo>
                        <a:pt x="5233" y="358"/>
                      </a:lnTo>
                      <a:cubicBezTo>
                        <a:pt x="5012" y="127"/>
                        <a:pt x="4696" y="1"/>
                        <a:pt x="43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5" name="Google Shape;2265;p73"/>
              <p:cNvGrpSpPr/>
              <p:nvPr/>
            </p:nvGrpSpPr>
            <p:grpSpPr>
              <a:xfrm>
                <a:off x="1575442" y="3470558"/>
                <a:ext cx="1987176" cy="984166"/>
                <a:chOff x="1230758" y="2353844"/>
                <a:chExt cx="2295721" cy="1136975"/>
              </a:xfrm>
            </p:grpSpPr>
            <p:sp>
              <p:nvSpPr>
                <p:cNvPr id="2266" name="Google Shape;2266;p73"/>
                <p:cNvSpPr/>
                <p:nvPr/>
              </p:nvSpPr>
              <p:spPr>
                <a:xfrm>
                  <a:off x="1239169" y="2362255"/>
                  <a:ext cx="2134281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18" h="30754" extrusionOk="0">
                      <a:moveTo>
                        <a:pt x="2228" y="1"/>
                      </a:moveTo>
                      <a:cubicBezTo>
                        <a:pt x="100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1009" y="30754"/>
                        <a:pt x="2228" y="30754"/>
                      </a:cubicBezTo>
                      <a:lnTo>
                        <a:pt x="56390" y="30754"/>
                      </a:lnTo>
                      <a:cubicBezTo>
                        <a:pt x="57609" y="30754"/>
                        <a:pt x="58618" y="29756"/>
                        <a:pt x="58618" y="28526"/>
                      </a:cubicBezTo>
                      <a:lnTo>
                        <a:pt x="58618" y="2228"/>
                      </a:lnTo>
                      <a:cubicBezTo>
                        <a:pt x="58618" y="999"/>
                        <a:pt x="57609" y="1"/>
                        <a:pt x="56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73"/>
                <p:cNvSpPr/>
                <p:nvPr/>
              </p:nvSpPr>
              <p:spPr>
                <a:xfrm>
                  <a:off x="1230758" y="2353844"/>
                  <a:ext cx="2151103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0" h="31227" extrusionOk="0">
                      <a:moveTo>
                        <a:pt x="56621" y="463"/>
                      </a:moveTo>
                      <a:cubicBezTo>
                        <a:pt x="57714" y="463"/>
                        <a:pt x="58607" y="1356"/>
                        <a:pt x="58607" y="2459"/>
                      </a:cubicBezTo>
                      <a:lnTo>
                        <a:pt x="58607" y="28757"/>
                      </a:lnTo>
                      <a:cubicBezTo>
                        <a:pt x="58607" y="29861"/>
                        <a:pt x="57714" y="30754"/>
                        <a:pt x="56621" y="30754"/>
                      </a:cubicBezTo>
                      <a:lnTo>
                        <a:pt x="2459" y="30754"/>
                      </a:lnTo>
                      <a:cubicBezTo>
                        <a:pt x="1366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6" y="463"/>
                        <a:pt x="2459" y="463"/>
                      </a:cubicBezTo>
                      <a:close/>
                      <a:moveTo>
                        <a:pt x="2459" y="1"/>
                      </a:moveTo>
                      <a:cubicBezTo>
                        <a:pt x="1104" y="1"/>
                        <a:pt x="0" y="1103"/>
                        <a:pt x="0" y="2459"/>
                      </a:cubicBezTo>
                      <a:lnTo>
                        <a:pt x="0" y="28757"/>
                      </a:lnTo>
                      <a:cubicBezTo>
                        <a:pt x="0" y="30113"/>
                        <a:pt x="1104" y="31227"/>
                        <a:pt x="2459" y="31227"/>
                      </a:cubicBezTo>
                      <a:lnTo>
                        <a:pt x="56621" y="31227"/>
                      </a:lnTo>
                      <a:cubicBezTo>
                        <a:pt x="57976" y="31227"/>
                        <a:pt x="59080" y="30113"/>
                        <a:pt x="59080" y="28757"/>
                      </a:cubicBezTo>
                      <a:lnTo>
                        <a:pt x="59080" y="2459"/>
                      </a:lnTo>
                      <a:cubicBezTo>
                        <a:pt x="59080" y="1103"/>
                        <a:pt x="57976" y="1"/>
                        <a:pt x="56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73"/>
                <p:cNvSpPr/>
                <p:nvPr/>
              </p:nvSpPr>
              <p:spPr>
                <a:xfrm>
                  <a:off x="1384151" y="2362255"/>
                  <a:ext cx="2133917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08" h="30754" extrusionOk="0">
                      <a:moveTo>
                        <a:pt x="2228" y="1"/>
                      </a:moveTo>
                      <a:cubicBezTo>
                        <a:pt x="99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999" y="30754"/>
                        <a:pt x="2228" y="30754"/>
                      </a:cubicBezTo>
                      <a:lnTo>
                        <a:pt x="56380" y="30754"/>
                      </a:lnTo>
                      <a:cubicBezTo>
                        <a:pt x="57609" y="30754"/>
                        <a:pt x="58607" y="29756"/>
                        <a:pt x="58607" y="28526"/>
                      </a:cubicBezTo>
                      <a:lnTo>
                        <a:pt x="58607" y="2228"/>
                      </a:lnTo>
                      <a:cubicBezTo>
                        <a:pt x="58607" y="999"/>
                        <a:pt x="57609" y="1"/>
                        <a:pt x="56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73"/>
                <p:cNvSpPr/>
                <p:nvPr/>
              </p:nvSpPr>
              <p:spPr>
                <a:xfrm>
                  <a:off x="1375340" y="2353844"/>
                  <a:ext cx="2151139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1" h="31227" extrusionOk="0">
                      <a:moveTo>
                        <a:pt x="56622" y="463"/>
                      </a:moveTo>
                      <a:cubicBezTo>
                        <a:pt x="57725" y="463"/>
                        <a:pt x="58618" y="1356"/>
                        <a:pt x="58618" y="2459"/>
                      </a:cubicBezTo>
                      <a:lnTo>
                        <a:pt x="58618" y="28757"/>
                      </a:lnTo>
                      <a:cubicBezTo>
                        <a:pt x="58618" y="29861"/>
                        <a:pt x="57725" y="30754"/>
                        <a:pt x="56622" y="30754"/>
                      </a:cubicBezTo>
                      <a:lnTo>
                        <a:pt x="2470" y="30754"/>
                      </a:lnTo>
                      <a:cubicBezTo>
                        <a:pt x="1367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7" y="463"/>
                        <a:pt x="2470" y="463"/>
                      </a:cubicBezTo>
                      <a:close/>
                      <a:moveTo>
                        <a:pt x="2470" y="1"/>
                      </a:moveTo>
                      <a:cubicBezTo>
                        <a:pt x="1105" y="1"/>
                        <a:pt x="1" y="1103"/>
                        <a:pt x="1" y="2459"/>
                      </a:cubicBezTo>
                      <a:lnTo>
                        <a:pt x="1" y="28757"/>
                      </a:lnTo>
                      <a:cubicBezTo>
                        <a:pt x="1" y="30113"/>
                        <a:pt x="1105" y="31227"/>
                        <a:pt x="2470" y="31227"/>
                      </a:cubicBezTo>
                      <a:lnTo>
                        <a:pt x="56622" y="31227"/>
                      </a:lnTo>
                      <a:cubicBezTo>
                        <a:pt x="57977" y="31227"/>
                        <a:pt x="59081" y="30113"/>
                        <a:pt x="59081" y="28757"/>
                      </a:cubicBezTo>
                      <a:lnTo>
                        <a:pt x="59081" y="2459"/>
                      </a:lnTo>
                      <a:cubicBezTo>
                        <a:pt x="59081" y="1103"/>
                        <a:pt x="57977" y="1"/>
                        <a:pt x="566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73"/>
                <p:cNvSpPr/>
                <p:nvPr/>
              </p:nvSpPr>
              <p:spPr>
                <a:xfrm>
                  <a:off x="1513841" y="2491945"/>
                  <a:ext cx="1874532" cy="86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84" h="23631" extrusionOk="0">
                      <a:moveTo>
                        <a:pt x="25742" y="2806"/>
                      </a:moveTo>
                      <a:cubicBezTo>
                        <a:pt x="30712" y="2806"/>
                        <a:pt x="34746" y="6841"/>
                        <a:pt x="34746" y="11821"/>
                      </a:cubicBezTo>
                      <a:cubicBezTo>
                        <a:pt x="34746" y="16790"/>
                        <a:pt x="30712" y="20825"/>
                        <a:pt x="25742" y="20825"/>
                      </a:cubicBezTo>
                      <a:cubicBezTo>
                        <a:pt x="20762" y="20825"/>
                        <a:pt x="16727" y="16790"/>
                        <a:pt x="16727" y="11821"/>
                      </a:cubicBezTo>
                      <a:cubicBezTo>
                        <a:pt x="16727" y="6841"/>
                        <a:pt x="20762" y="2806"/>
                        <a:pt x="25742" y="2806"/>
                      </a:cubicBezTo>
                      <a:close/>
                      <a:moveTo>
                        <a:pt x="4802" y="0"/>
                      </a:moveTo>
                      <a:cubicBezTo>
                        <a:pt x="4434" y="0"/>
                        <a:pt x="4182" y="221"/>
                        <a:pt x="4119" y="557"/>
                      </a:cubicBezTo>
                      <a:lnTo>
                        <a:pt x="4119" y="568"/>
                      </a:lnTo>
                      <a:cubicBezTo>
                        <a:pt x="3867" y="2417"/>
                        <a:pt x="2407" y="3867"/>
                        <a:pt x="558" y="4119"/>
                      </a:cubicBezTo>
                      <a:cubicBezTo>
                        <a:pt x="558" y="4119"/>
                        <a:pt x="558" y="4130"/>
                        <a:pt x="547" y="4130"/>
                      </a:cubicBezTo>
                      <a:cubicBezTo>
                        <a:pt x="63" y="4224"/>
                        <a:pt x="0" y="4413"/>
                        <a:pt x="0" y="4823"/>
                      </a:cubicBezTo>
                      <a:lnTo>
                        <a:pt x="0" y="18807"/>
                      </a:lnTo>
                      <a:cubicBezTo>
                        <a:pt x="0" y="19228"/>
                        <a:pt x="63" y="19407"/>
                        <a:pt x="547" y="19512"/>
                      </a:cubicBezTo>
                      <a:lnTo>
                        <a:pt x="558" y="19512"/>
                      </a:lnTo>
                      <a:cubicBezTo>
                        <a:pt x="2407" y="19764"/>
                        <a:pt x="3867" y="21224"/>
                        <a:pt x="4119" y="23073"/>
                      </a:cubicBezTo>
                      <a:cubicBezTo>
                        <a:pt x="4182" y="23409"/>
                        <a:pt x="4434" y="23630"/>
                        <a:pt x="4802" y="23630"/>
                      </a:cubicBezTo>
                      <a:lnTo>
                        <a:pt x="46682" y="23630"/>
                      </a:lnTo>
                      <a:cubicBezTo>
                        <a:pt x="47039" y="23630"/>
                        <a:pt x="47302" y="23409"/>
                        <a:pt x="47354" y="23073"/>
                      </a:cubicBezTo>
                      <a:lnTo>
                        <a:pt x="47365" y="23073"/>
                      </a:lnTo>
                      <a:cubicBezTo>
                        <a:pt x="47607" y="21224"/>
                        <a:pt x="49067" y="19764"/>
                        <a:pt x="50916" y="19512"/>
                      </a:cubicBezTo>
                      <a:lnTo>
                        <a:pt x="50927" y="19512"/>
                      </a:lnTo>
                      <a:cubicBezTo>
                        <a:pt x="51410" y="19407"/>
                        <a:pt x="51483" y="19228"/>
                        <a:pt x="51483" y="18807"/>
                      </a:cubicBezTo>
                      <a:lnTo>
                        <a:pt x="51483" y="4823"/>
                      </a:lnTo>
                      <a:cubicBezTo>
                        <a:pt x="51483" y="4413"/>
                        <a:pt x="51410" y="4224"/>
                        <a:pt x="50927" y="4130"/>
                      </a:cubicBezTo>
                      <a:lnTo>
                        <a:pt x="50916" y="4119"/>
                      </a:lnTo>
                      <a:cubicBezTo>
                        <a:pt x="49067" y="3867"/>
                        <a:pt x="47607" y="2417"/>
                        <a:pt x="47365" y="568"/>
                      </a:cubicBezTo>
                      <a:lnTo>
                        <a:pt x="47354" y="557"/>
                      </a:lnTo>
                      <a:cubicBezTo>
                        <a:pt x="47302" y="221"/>
                        <a:pt x="47039" y="0"/>
                        <a:pt x="466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73"/>
                <p:cNvSpPr/>
                <p:nvPr/>
              </p:nvSpPr>
              <p:spPr>
                <a:xfrm>
                  <a:off x="2337056" y="2731809"/>
                  <a:ext cx="228036" cy="38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10455" extrusionOk="0">
                      <a:moveTo>
                        <a:pt x="2501" y="0"/>
                      </a:moveTo>
                      <a:lnTo>
                        <a:pt x="2501" y="1544"/>
                      </a:lnTo>
                      <a:cubicBezTo>
                        <a:pt x="1241" y="1787"/>
                        <a:pt x="453" y="2553"/>
                        <a:pt x="453" y="3667"/>
                      </a:cubicBezTo>
                      <a:cubicBezTo>
                        <a:pt x="453" y="6251"/>
                        <a:pt x="4309" y="5485"/>
                        <a:pt x="4309" y="6777"/>
                      </a:cubicBezTo>
                      <a:cubicBezTo>
                        <a:pt x="4309" y="7197"/>
                        <a:pt x="3941" y="7418"/>
                        <a:pt x="3363" y="7418"/>
                      </a:cubicBezTo>
                      <a:cubicBezTo>
                        <a:pt x="2596" y="7418"/>
                        <a:pt x="1472" y="6977"/>
                        <a:pt x="726" y="6314"/>
                      </a:cubicBezTo>
                      <a:lnTo>
                        <a:pt x="1" y="7743"/>
                      </a:lnTo>
                      <a:cubicBezTo>
                        <a:pt x="673" y="8301"/>
                        <a:pt x="1567" y="8700"/>
                        <a:pt x="2501" y="8836"/>
                      </a:cubicBezTo>
                      <a:lnTo>
                        <a:pt x="2501" y="10454"/>
                      </a:lnTo>
                      <a:lnTo>
                        <a:pt x="3878" y="10454"/>
                      </a:lnTo>
                      <a:lnTo>
                        <a:pt x="3878" y="8889"/>
                      </a:lnTo>
                      <a:cubicBezTo>
                        <a:pt x="5244" y="8731"/>
                        <a:pt x="6263" y="7975"/>
                        <a:pt x="6263" y="6683"/>
                      </a:cubicBezTo>
                      <a:cubicBezTo>
                        <a:pt x="6263" y="4045"/>
                        <a:pt x="2396" y="4759"/>
                        <a:pt x="2396" y="3499"/>
                      </a:cubicBezTo>
                      <a:cubicBezTo>
                        <a:pt x="2396" y="3152"/>
                        <a:pt x="2722" y="2973"/>
                        <a:pt x="3206" y="2973"/>
                      </a:cubicBezTo>
                      <a:cubicBezTo>
                        <a:pt x="3794" y="2973"/>
                        <a:pt x="4771" y="3289"/>
                        <a:pt x="5538" y="3730"/>
                      </a:cubicBezTo>
                      <a:lnTo>
                        <a:pt x="6242" y="2280"/>
                      </a:lnTo>
                      <a:cubicBezTo>
                        <a:pt x="5611" y="1881"/>
                        <a:pt x="4761" y="1586"/>
                        <a:pt x="3878" y="1492"/>
                      </a:cubicBezTo>
                      <a:lnTo>
                        <a:pt x="38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73"/>
                <p:cNvSpPr/>
                <p:nvPr/>
              </p:nvSpPr>
              <p:spPr>
                <a:xfrm>
                  <a:off x="1679867" y="2803317"/>
                  <a:ext cx="237976" cy="23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6" h="6536" extrusionOk="0">
                      <a:moveTo>
                        <a:pt x="3268" y="1"/>
                      </a:moveTo>
                      <a:cubicBezTo>
                        <a:pt x="1461" y="1"/>
                        <a:pt x="0" y="1462"/>
                        <a:pt x="0" y="3269"/>
                      </a:cubicBezTo>
                      <a:cubicBezTo>
                        <a:pt x="0" y="5065"/>
                        <a:pt x="1461" y="6536"/>
                        <a:pt x="3268" y="6536"/>
                      </a:cubicBezTo>
                      <a:cubicBezTo>
                        <a:pt x="5075" y="6536"/>
                        <a:pt x="6535" y="5065"/>
                        <a:pt x="6535" y="3269"/>
                      </a:cubicBezTo>
                      <a:cubicBezTo>
                        <a:pt x="6535" y="1462"/>
                        <a:pt x="5075" y="1"/>
                        <a:pt x="32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73"/>
                <p:cNvSpPr/>
                <p:nvPr/>
              </p:nvSpPr>
              <p:spPr>
                <a:xfrm>
                  <a:off x="2835536" y="2362255"/>
                  <a:ext cx="386783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3" h="30754" extrusionOk="0">
                      <a:moveTo>
                        <a:pt x="0" y="1"/>
                      </a:moveTo>
                      <a:lnTo>
                        <a:pt x="0" y="30754"/>
                      </a:lnTo>
                      <a:lnTo>
                        <a:pt x="10622" y="30754"/>
                      </a:lnTo>
                      <a:lnTo>
                        <a:pt x="106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73"/>
                <p:cNvSpPr/>
                <p:nvPr/>
              </p:nvSpPr>
              <p:spPr>
                <a:xfrm>
                  <a:off x="2826725" y="2353844"/>
                  <a:ext cx="404005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6" h="31227" extrusionOk="0">
                      <a:moveTo>
                        <a:pt x="10633" y="463"/>
                      </a:moveTo>
                      <a:lnTo>
                        <a:pt x="10633" y="30754"/>
                      </a:lnTo>
                      <a:lnTo>
                        <a:pt x="474" y="30754"/>
                      </a:lnTo>
                      <a:lnTo>
                        <a:pt x="474" y="463"/>
                      </a:lnTo>
                      <a:close/>
                      <a:moveTo>
                        <a:pt x="242" y="1"/>
                      </a:moveTo>
                      <a:cubicBezTo>
                        <a:pt x="105" y="1"/>
                        <a:pt x="0" y="106"/>
                        <a:pt x="0" y="232"/>
                      </a:cubicBezTo>
                      <a:lnTo>
                        <a:pt x="0" y="30985"/>
                      </a:lnTo>
                      <a:cubicBezTo>
                        <a:pt x="0" y="31122"/>
                        <a:pt x="105" y="31227"/>
                        <a:pt x="242" y="31227"/>
                      </a:cubicBezTo>
                      <a:lnTo>
                        <a:pt x="10864" y="31227"/>
                      </a:lnTo>
                      <a:cubicBezTo>
                        <a:pt x="10990" y="31227"/>
                        <a:pt x="11095" y="31122"/>
                        <a:pt x="11095" y="30985"/>
                      </a:cubicBezTo>
                      <a:lnTo>
                        <a:pt x="11095" y="232"/>
                      </a:lnTo>
                      <a:cubicBezTo>
                        <a:pt x="11095" y="106"/>
                        <a:pt x="10990" y="1"/>
                        <a:pt x="108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5" name="Google Shape;2275;p73"/>
              <p:cNvGrpSpPr/>
              <p:nvPr/>
            </p:nvGrpSpPr>
            <p:grpSpPr>
              <a:xfrm>
                <a:off x="3118249" y="3868769"/>
                <a:ext cx="761344" cy="761628"/>
                <a:chOff x="5512545" y="999244"/>
                <a:chExt cx="879556" cy="879884"/>
              </a:xfrm>
            </p:grpSpPr>
            <p:sp>
              <p:nvSpPr>
                <p:cNvPr id="2276" name="Google Shape;2276;p73"/>
                <p:cNvSpPr/>
                <p:nvPr/>
              </p:nvSpPr>
              <p:spPr>
                <a:xfrm>
                  <a:off x="5520956" y="1008055"/>
                  <a:ext cx="862699" cy="862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4" h="23693" extrusionOk="0">
                      <a:moveTo>
                        <a:pt x="11852" y="1"/>
                      </a:moveTo>
                      <a:cubicBezTo>
                        <a:pt x="5307" y="1"/>
                        <a:pt x="1" y="5296"/>
                        <a:pt x="1" y="11841"/>
                      </a:cubicBezTo>
                      <a:cubicBezTo>
                        <a:pt x="1" y="18387"/>
                        <a:pt x="5307" y="23693"/>
                        <a:pt x="11852" y="23693"/>
                      </a:cubicBezTo>
                      <a:cubicBezTo>
                        <a:pt x="18388" y="23693"/>
                        <a:pt x="23694" y="18387"/>
                        <a:pt x="23694" y="11841"/>
                      </a:cubicBezTo>
                      <a:cubicBezTo>
                        <a:pt x="23694" y="5296"/>
                        <a:pt x="18388" y="1"/>
                        <a:pt x="118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73"/>
                <p:cNvSpPr/>
                <p:nvPr/>
              </p:nvSpPr>
              <p:spPr>
                <a:xfrm>
                  <a:off x="5512545" y="999244"/>
                  <a:ext cx="879556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7" h="24166" extrusionOk="0">
                      <a:moveTo>
                        <a:pt x="12083" y="474"/>
                      </a:moveTo>
                      <a:cubicBezTo>
                        <a:pt x="18482" y="474"/>
                        <a:pt x="23694" y="5685"/>
                        <a:pt x="23694" y="12083"/>
                      </a:cubicBezTo>
                      <a:cubicBezTo>
                        <a:pt x="23694" y="18492"/>
                        <a:pt x="18482" y="23694"/>
                        <a:pt x="12083" y="23694"/>
                      </a:cubicBezTo>
                      <a:cubicBezTo>
                        <a:pt x="5674" y="23694"/>
                        <a:pt x="463" y="18492"/>
                        <a:pt x="463" y="12083"/>
                      </a:cubicBezTo>
                      <a:cubicBezTo>
                        <a:pt x="463" y="5685"/>
                        <a:pt x="5674" y="474"/>
                        <a:pt x="12083" y="474"/>
                      </a:cubicBezTo>
                      <a:close/>
                      <a:moveTo>
                        <a:pt x="12083" y="0"/>
                      </a:moveTo>
                      <a:cubicBezTo>
                        <a:pt x="5422" y="0"/>
                        <a:pt x="1" y="5422"/>
                        <a:pt x="1" y="12083"/>
                      </a:cubicBezTo>
                      <a:cubicBezTo>
                        <a:pt x="1" y="18745"/>
                        <a:pt x="5422" y="24166"/>
                        <a:pt x="12083" y="24166"/>
                      </a:cubicBezTo>
                      <a:cubicBezTo>
                        <a:pt x="18745" y="24166"/>
                        <a:pt x="24156" y="18745"/>
                        <a:pt x="24156" y="12083"/>
                      </a:cubicBezTo>
                      <a:cubicBezTo>
                        <a:pt x="24156" y="5422"/>
                        <a:pt x="18745" y="0"/>
                        <a:pt x="120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73"/>
                <p:cNvSpPr/>
                <p:nvPr/>
              </p:nvSpPr>
              <p:spPr>
                <a:xfrm>
                  <a:off x="5621955" y="1109054"/>
                  <a:ext cx="660732" cy="66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8135" extrusionOk="0">
                      <a:moveTo>
                        <a:pt x="9078" y="0"/>
                      </a:moveTo>
                      <a:cubicBezTo>
                        <a:pt x="4067" y="0"/>
                        <a:pt x="1" y="4056"/>
                        <a:pt x="1" y="9067"/>
                      </a:cubicBezTo>
                      <a:cubicBezTo>
                        <a:pt x="1" y="14079"/>
                        <a:pt x="4067" y="18135"/>
                        <a:pt x="9078" y="18135"/>
                      </a:cubicBezTo>
                      <a:cubicBezTo>
                        <a:pt x="14080" y="18135"/>
                        <a:pt x="18146" y="14079"/>
                        <a:pt x="18146" y="9067"/>
                      </a:cubicBezTo>
                      <a:cubicBezTo>
                        <a:pt x="18146" y="4056"/>
                        <a:pt x="14080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73"/>
                <p:cNvSpPr/>
                <p:nvPr/>
              </p:nvSpPr>
              <p:spPr>
                <a:xfrm>
                  <a:off x="5613545" y="1100243"/>
                  <a:ext cx="677554" cy="677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9" h="18619" extrusionOk="0">
                      <a:moveTo>
                        <a:pt x="9309" y="473"/>
                      </a:moveTo>
                      <a:cubicBezTo>
                        <a:pt x="14174" y="473"/>
                        <a:pt x="18146" y="4434"/>
                        <a:pt x="18146" y="9309"/>
                      </a:cubicBezTo>
                      <a:cubicBezTo>
                        <a:pt x="18146" y="14184"/>
                        <a:pt x="14174" y="18146"/>
                        <a:pt x="9309" y="18146"/>
                      </a:cubicBezTo>
                      <a:cubicBezTo>
                        <a:pt x="4434" y="18146"/>
                        <a:pt x="474" y="14184"/>
                        <a:pt x="474" y="9309"/>
                      </a:cubicBezTo>
                      <a:cubicBezTo>
                        <a:pt x="474" y="4434"/>
                        <a:pt x="4434" y="473"/>
                        <a:pt x="9309" y="473"/>
                      </a:cubicBezTo>
                      <a:close/>
                      <a:moveTo>
                        <a:pt x="9309" y="0"/>
                      </a:moveTo>
                      <a:cubicBezTo>
                        <a:pt x="4172" y="0"/>
                        <a:pt x="0" y="4182"/>
                        <a:pt x="0" y="9309"/>
                      </a:cubicBezTo>
                      <a:cubicBezTo>
                        <a:pt x="0" y="14437"/>
                        <a:pt x="4172" y="18618"/>
                        <a:pt x="9309" y="18618"/>
                      </a:cubicBezTo>
                      <a:cubicBezTo>
                        <a:pt x="14437" y="18618"/>
                        <a:pt x="18608" y="14437"/>
                        <a:pt x="18608" y="9309"/>
                      </a:cubicBezTo>
                      <a:cubicBezTo>
                        <a:pt x="18608" y="4182"/>
                        <a:pt x="14437" y="0"/>
                        <a:pt x="93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73"/>
                <p:cNvSpPr/>
                <p:nvPr/>
              </p:nvSpPr>
              <p:spPr>
                <a:xfrm>
                  <a:off x="5826248" y="1228403"/>
                  <a:ext cx="252139" cy="421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11579" extrusionOk="0">
                      <a:moveTo>
                        <a:pt x="2774" y="0"/>
                      </a:moveTo>
                      <a:lnTo>
                        <a:pt x="2774" y="1713"/>
                      </a:lnTo>
                      <a:cubicBezTo>
                        <a:pt x="1377" y="1976"/>
                        <a:pt x="494" y="2826"/>
                        <a:pt x="494" y="4066"/>
                      </a:cubicBezTo>
                      <a:cubicBezTo>
                        <a:pt x="494" y="6924"/>
                        <a:pt x="4770" y="6073"/>
                        <a:pt x="4770" y="7502"/>
                      </a:cubicBezTo>
                      <a:cubicBezTo>
                        <a:pt x="4770" y="7965"/>
                        <a:pt x="4361" y="8206"/>
                        <a:pt x="3720" y="8206"/>
                      </a:cubicBezTo>
                      <a:cubicBezTo>
                        <a:pt x="2879" y="8206"/>
                        <a:pt x="1629" y="7722"/>
                        <a:pt x="799" y="6998"/>
                      </a:cubicBezTo>
                      <a:lnTo>
                        <a:pt x="0" y="8584"/>
                      </a:lnTo>
                      <a:cubicBezTo>
                        <a:pt x="736" y="9193"/>
                        <a:pt x="1734" y="9635"/>
                        <a:pt x="2774" y="9793"/>
                      </a:cubicBezTo>
                      <a:lnTo>
                        <a:pt x="2774" y="11579"/>
                      </a:lnTo>
                      <a:lnTo>
                        <a:pt x="4298" y="11579"/>
                      </a:lnTo>
                      <a:lnTo>
                        <a:pt x="4298" y="9835"/>
                      </a:lnTo>
                      <a:cubicBezTo>
                        <a:pt x="5811" y="9667"/>
                        <a:pt x="6925" y="8836"/>
                        <a:pt x="6925" y="7397"/>
                      </a:cubicBezTo>
                      <a:cubicBezTo>
                        <a:pt x="6925" y="4476"/>
                        <a:pt x="2659" y="5275"/>
                        <a:pt x="2659" y="3877"/>
                      </a:cubicBezTo>
                      <a:cubicBezTo>
                        <a:pt x="2659" y="3489"/>
                        <a:pt x="3016" y="3289"/>
                        <a:pt x="3541" y="3289"/>
                      </a:cubicBezTo>
                      <a:cubicBezTo>
                        <a:pt x="4203" y="3289"/>
                        <a:pt x="5275" y="3636"/>
                        <a:pt x="6126" y="4129"/>
                      </a:cubicBezTo>
                      <a:lnTo>
                        <a:pt x="6904" y="2532"/>
                      </a:lnTo>
                      <a:cubicBezTo>
                        <a:pt x="6210" y="2081"/>
                        <a:pt x="5264" y="1755"/>
                        <a:pt x="4298" y="16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0170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 descr="Table&#10;&#10;Description automatically generated">
            <a:extLst>
              <a:ext uri="{FF2B5EF4-FFF2-40B4-BE49-F238E27FC236}">
                <a16:creationId xmlns:a16="http://schemas.microsoft.com/office/drawing/2014/main" id="{7F857646-677E-932D-E099-8C558BDE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10" y="276083"/>
            <a:ext cx="3147431" cy="1569569"/>
          </a:xfrm>
          <a:prstGeom prst="rect">
            <a:avLst/>
          </a:prstGeom>
        </p:spPr>
      </p:pic>
      <p:sp>
        <p:nvSpPr>
          <p:cNvPr id="33" name="Google Shape;1619;p63">
            <a:extLst>
              <a:ext uri="{FF2B5EF4-FFF2-40B4-BE49-F238E27FC236}">
                <a16:creationId xmlns:a16="http://schemas.microsoft.com/office/drawing/2014/main" id="{F87E7753-2BBB-69E8-0876-2C40574A7F11}"/>
              </a:ext>
            </a:extLst>
          </p:cNvPr>
          <p:cNvSpPr txBox="1">
            <a:spLocks/>
          </p:cNvSpPr>
          <p:nvPr/>
        </p:nvSpPr>
        <p:spPr>
          <a:xfrm>
            <a:off x="422634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latin typeface="Titillium Web"/>
              </a:rPr>
              <a:t>Random Forest</a:t>
            </a:r>
            <a:endParaRPr lang="en-US"/>
          </a:p>
        </p:txBody>
      </p:sp>
      <p:pic>
        <p:nvPicPr>
          <p:cNvPr id="35" name="Picture 12" descr="Chart&#10;&#10;Description automatically generated">
            <a:extLst>
              <a:ext uri="{FF2B5EF4-FFF2-40B4-BE49-F238E27FC236}">
                <a16:creationId xmlns:a16="http://schemas.microsoft.com/office/drawing/2014/main" id="{82E5A3B3-ACA8-DBC2-85F7-56D8A8401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79" y="1707686"/>
            <a:ext cx="3364073" cy="2991676"/>
          </a:xfrm>
          <a:prstGeom prst="rect">
            <a:avLst/>
          </a:prstGeom>
        </p:spPr>
      </p:pic>
      <p:pic>
        <p:nvPicPr>
          <p:cNvPr id="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C1900628-B6D7-B879-DB2F-F29272846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383" y="1989054"/>
            <a:ext cx="3455089" cy="2631292"/>
          </a:xfrm>
          <a:prstGeom prst="rect">
            <a:avLst/>
          </a:prstGeom>
        </p:spPr>
      </p:pic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DD228043-40ED-5153-9C26-EF1DAC1F4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20984"/>
              </p:ext>
            </p:extLst>
          </p:nvPr>
        </p:nvGraphicFramePr>
        <p:xfrm>
          <a:off x="7328018" y="1297891"/>
          <a:ext cx="1656299" cy="2200275"/>
        </p:xfrm>
        <a:graphic>
          <a:graphicData uri="http://schemas.openxmlformats.org/drawingml/2006/table">
            <a:tbl>
              <a:tblPr firstRow="1" bandRow="1">
                <a:tableStyleId>{AB90FC8B-6F21-4583-943D-100D8FACD3D2}</a:tableStyleId>
              </a:tblPr>
              <a:tblGrid>
                <a:gridCol w="811850">
                  <a:extLst>
                    <a:ext uri="{9D8B030D-6E8A-4147-A177-3AD203B41FA5}">
                      <a16:colId xmlns:a16="http://schemas.microsoft.com/office/drawing/2014/main" val="1149411350"/>
                    </a:ext>
                  </a:extLst>
                </a:gridCol>
                <a:gridCol w="844449">
                  <a:extLst>
                    <a:ext uri="{9D8B030D-6E8A-4147-A177-3AD203B41FA5}">
                      <a16:colId xmlns:a16="http://schemas.microsoft.com/office/drawing/2014/main" val="2078374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ACC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0.8984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45963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AUC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0.9138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95842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TPR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0.4778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007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TNR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0.9557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6633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FPR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0.0443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4627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FNR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0.5222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8053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PPV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Calibri Light"/>
                        </a:rPr>
                        <a:t>0.5950</a:t>
                      </a:r>
                      <a:endParaRPr lang="en-US" sz="2000">
                        <a:effectLst/>
                        <a:latin typeface="Calibri Light"/>
                        <a:ea typeface="等线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4172595"/>
                  </a:ext>
                </a:extLst>
              </a:tr>
            </a:tbl>
          </a:graphicData>
        </a:graphic>
      </p:graphicFrame>
      <p:pic>
        <p:nvPicPr>
          <p:cNvPr id="2" name="图片 3" descr="图片包含 图形用户界面&#10;&#10;已自动生成说明">
            <a:extLst>
              <a:ext uri="{FF2B5EF4-FFF2-40B4-BE49-F238E27FC236}">
                <a16:creationId xmlns:a16="http://schemas.microsoft.com/office/drawing/2014/main" id="{299EBD53-6E16-A153-DCA0-E6268B40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41" y="1024096"/>
            <a:ext cx="3539027" cy="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4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619;p63">
            <a:extLst>
              <a:ext uri="{FF2B5EF4-FFF2-40B4-BE49-F238E27FC236}">
                <a16:creationId xmlns:a16="http://schemas.microsoft.com/office/drawing/2014/main" id="{9DDBF9C2-8CD1-B89F-BC05-C03A918D9A6F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latin typeface="Titillium Web"/>
              </a:rPr>
              <a:t>Features Importance</a:t>
            </a:r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E65AA9-91B8-9540-75F4-8C47D2A42BF7}"/>
              </a:ext>
            </a:extLst>
          </p:cNvPr>
          <p:cNvSpPr txBox="1"/>
          <p:nvPr/>
        </p:nvSpPr>
        <p:spPr>
          <a:xfrm>
            <a:off x="544402" y="1288023"/>
            <a:ext cx="450695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</a:rPr>
              <a:t>1. Among the 16 features (32 dummy features), the last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Calibri Light"/>
              </a:rPr>
              <a:t>contact duration</a:t>
            </a:r>
            <a:r>
              <a:rPr lang="en-US">
                <a:latin typeface="Calibri Light"/>
              </a:rPr>
              <a:t>, having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Calibri Light"/>
              </a:rPr>
              <a:t>housing loan</a:t>
            </a:r>
            <a:r>
              <a:rPr lang="en-US">
                <a:latin typeface="Calibri Light"/>
              </a:rPr>
              <a:t> and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Calibri Light"/>
              </a:rPr>
              <a:t>yearly balance</a:t>
            </a:r>
            <a:r>
              <a:rPr lang="en-US">
                <a:latin typeface="Calibri Light"/>
              </a:rPr>
              <a:t> are the most important variable.</a:t>
            </a:r>
          </a:p>
          <a:p>
            <a:endParaRPr lang="en-US">
              <a:latin typeface="Calibri Light"/>
            </a:endParaRPr>
          </a:p>
          <a:p>
            <a:r>
              <a:rPr lang="en-US">
                <a:latin typeface="Calibri Light"/>
              </a:rPr>
              <a:t>2.  Married customer with blue-collar job will have more possibility to subscribe the product.</a:t>
            </a:r>
          </a:p>
          <a:p>
            <a:endParaRPr lang="en-US">
              <a:latin typeface="Calibri Light"/>
            </a:endParaRPr>
          </a:p>
          <a:p>
            <a:r>
              <a:rPr lang="en-US">
                <a:latin typeface="Calibri Light"/>
              </a:rPr>
              <a:t>3. Though the contacting duration is the most important, the marketing result is more relevant to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Calibri Light"/>
              </a:rPr>
              <a:t>customers' profile</a:t>
            </a:r>
            <a:r>
              <a:rPr lang="en-US">
                <a:latin typeface="Calibri Light"/>
              </a:rPr>
              <a:t>, instead of the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  <a:latin typeface="Calibri Light"/>
              </a:rPr>
              <a:t>marketing campaigns</a:t>
            </a:r>
            <a:r>
              <a:rPr lang="en-US">
                <a:latin typeface="Calibri Light"/>
              </a:rPr>
              <a:t>.</a:t>
            </a:r>
          </a:p>
        </p:txBody>
      </p:sp>
      <p:pic>
        <p:nvPicPr>
          <p:cNvPr id="21" name="Picture 13" descr="Chart&#10;&#10;Description automatically generated">
            <a:extLst>
              <a:ext uri="{FF2B5EF4-FFF2-40B4-BE49-F238E27FC236}">
                <a16:creationId xmlns:a16="http://schemas.microsoft.com/office/drawing/2014/main" id="{F0935D4D-7249-5771-6B86-B9A0150B2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43" y="949714"/>
            <a:ext cx="4188212" cy="33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17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0" name="Google Shape;2810;p80"/>
          <p:cNvGrpSpPr/>
          <p:nvPr/>
        </p:nvGrpSpPr>
        <p:grpSpPr>
          <a:xfrm>
            <a:off x="3388129" y="3166584"/>
            <a:ext cx="1571277" cy="1022816"/>
            <a:chOff x="6980995" y="445019"/>
            <a:chExt cx="1299328" cy="845792"/>
          </a:xfrm>
        </p:grpSpPr>
        <p:sp>
          <p:nvSpPr>
            <p:cNvPr id="2811" name="Google Shape;2811;p80"/>
            <p:cNvSpPr/>
            <p:nvPr/>
          </p:nvSpPr>
          <p:spPr>
            <a:xfrm>
              <a:off x="7256557" y="1145269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0"/>
            <p:cNvSpPr/>
            <p:nvPr/>
          </p:nvSpPr>
          <p:spPr>
            <a:xfrm>
              <a:off x="7504866" y="962545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0"/>
            <p:cNvSpPr/>
            <p:nvPr/>
          </p:nvSpPr>
          <p:spPr>
            <a:xfrm>
              <a:off x="7192715" y="1032597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0"/>
            <p:cNvSpPr/>
            <p:nvPr/>
          </p:nvSpPr>
          <p:spPr>
            <a:xfrm>
              <a:off x="7726415" y="724199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0"/>
            <p:cNvSpPr/>
            <p:nvPr/>
          </p:nvSpPr>
          <p:spPr>
            <a:xfrm>
              <a:off x="7441024" y="849872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0"/>
            <p:cNvSpPr/>
            <p:nvPr/>
          </p:nvSpPr>
          <p:spPr>
            <a:xfrm>
              <a:off x="6985731" y="69828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0"/>
            <p:cNvSpPr/>
            <p:nvPr/>
          </p:nvSpPr>
          <p:spPr>
            <a:xfrm>
              <a:off x="6980995" y="445019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0"/>
            <p:cNvSpPr/>
            <p:nvPr/>
          </p:nvSpPr>
          <p:spPr>
            <a:xfrm>
              <a:off x="7135485" y="533344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0"/>
            <p:cNvSpPr/>
            <p:nvPr/>
          </p:nvSpPr>
          <p:spPr>
            <a:xfrm>
              <a:off x="7288500" y="932612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0"/>
            <p:cNvSpPr/>
            <p:nvPr/>
          </p:nvSpPr>
          <p:spPr>
            <a:xfrm>
              <a:off x="7822156" y="624259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0"/>
            <p:cNvSpPr/>
            <p:nvPr/>
          </p:nvSpPr>
          <p:spPr>
            <a:xfrm>
              <a:off x="7536765" y="749932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80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Na</a:t>
            </a:r>
            <a:r>
              <a:rPr lang="en-US" sz="4000"/>
              <a:t>ï</a:t>
            </a:r>
            <a:r>
              <a:rPr lang="en" sz="4000" err="1"/>
              <a:t>ve</a:t>
            </a:r>
            <a:r>
              <a:rPr lang="en" sz="4000"/>
              <a:t> Bayes</a:t>
            </a:r>
            <a:br>
              <a:rPr lang="en" sz="4000"/>
            </a:br>
            <a:br>
              <a:rPr lang="en" sz="4000"/>
            </a:br>
            <a:r>
              <a:rPr lang="en" sz="4000"/>
              <a:t>SVM</a:t>
            </a:r>
            <a:endParaRPr sz="4000"/>
          </a:p>
        </p:txBody>
      </p:sp>
      <p:sp>
        <p:nvSpPr>
          <p:cNvPr id="2823" name="Google Shape;2823;p80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825" name="Google Shape;2825;p80"/>
          <p:cNvGrpSpPr/>
          <p:nvPr/>
        </p:nvGrpSpPr>
        <p:grpSpPr>
          <a:xfrm>
            <a:off x="5964273" y="742249"/>
            <a:ext cx="2459727" cy="2108357"/>
            <a:chOff x="5964273" y="589849"/>
            <a:chExt cx="2459727" cy="2108357"/>
          </a:xfrm>
        </p:grpSpPr>
        <p:grpSp>
          <p:nvGrpSpPr>
            <p:cNvPr id="2826" name="Google Shape;2826;p80"/>
            <p:cNvGrpSpPr/>
            <p:nvPr/>
          </p:nvGrpSpPr>
          <p:grpSpPr>
            <a:xfrm>
              <a:off x="5964273" y="589849"/>
              <a:ext cx="2459727" cy="2108357"/>
              <a:chOff x="1187043" y="662769"/>
              <a:chExt cx="2921985" cy="2504582"/>
            </a:xfrm>
          </p:grpSpPr>
          <p:sp>
            <p:nvSpPr>
              <p:cNvPr id="2827" name="Google Shape;2827;p80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80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80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80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80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80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80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80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80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80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80"/>
            <p:cNvGrpSpPr/>
            <p:nvPr/>
          </p:nvGrpSpPr>
          <p:grpSpPr>
            <a:xfrm>
              <a:off x="6811475" y="1531633"/>
              <a:ext cx="629072" cy="735415"/>
              <a:chOff x="2193460" y="1781543"/>
              <a:chExt cx="747293" cy="873622"/>
            </a:xfrm>
          </p:grpSpPr>
          <p:sp>
            <p:nvSpPr>
              <p:cNvPr id="2838" name="Google Shape;2838;p80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80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80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80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80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80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80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80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80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80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80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80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80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80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80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80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80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80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80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80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80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80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80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80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80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80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80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80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80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80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80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9" name="Google Shape;2869;p80"/>
          <p:cNvGrpSpPr/>
          <p:nvPr/>
        </p:nvGrpSpPr>
        <p:grpSpPr>
          <a:xfrm>
            <a:off x="4251779" y="3166576"/>
            <a:ext cx="1513649" cy="1300818"/>
            <a:chOff x="1455055" y="2629044"/>
            <a:chExt cx="1395068" cy="1198910"/>
          </a:xfrm>
        </p:grpSpPr>
        <p:sp>
          <p:nvSpPr>
            <p:cNvPr id="2870" name="Google Shape;2870;p80"/>
            <p:cNvSpPr/>
            <p:nvPr/>
          </p:nvSpPr>
          <p:spPr>
            <a:xfrm>
              <a:off x="1502501" y="3235743"/>
              <a:ext cx="1290839" cy="592212"/>
            </a:xfrm>
            <a:custGeom>
              <a:avLst/>
              <a:gdLst/>
              <a:ahLst/>
              <a:cxnLst/>
              <a:rect l="l" t="t" r="r" b="b"/>
              <a:pathLst>
                <a:path w="28894" h="13256" extrusionOk="0">
                  <a:moveTo>
                    <a:pt x="0" y="5370"/>
                  </a:moveTo>
                  <a:cubicBezTo>
                    <a:pt x="0" y="5370"/>
                    <a:pt x="0" y="5370"/>
                    <a:pt x="0" y="5370"/>
                  </a:cubicBezTo>
                  <a:lnTo>
                    <a:pt x="0" y="5370"/>
                  </a:lnTo>
                  <a:cubicBezTo>
                    <a:pt x="0" y="5370"/>
                    <a:pt x="0" y="5370"/>
                    <a:pt x="0" y="5370"/>
                  </a:cubicBezTo>
                  <a:close/>
                  <a:moveTo>
                    <a:pt x="28883" y="1"/>
                  </a:moveTo>
                  <a:cubicBezTo>
                    <a:pt x="28883" y="146"/>
                    <a:pt x="775" y="5373"/>
                    <a:pt x="16" y="5373"/>
                  </a:cubicBezTo>
                  <a:cubicBezTo>
                    <a:pt x="5" y="5373"/>
                    <a:pt x="0" y="5372"/>
                    <a:pt x="0" y="5370"/>
                  </a:cubicBezTo>
                  <a:lnTo>
                    <a:pt x="0" y="5370"/>
                  </a:lnTo>
                  <a:cubicBezTo>
                    <a:pt x="10" y="6106"/>
                    <a:pt x="10" y="6851"/>
                    <a:pt x="10" y="7587"/>
                  </a:cubicBezTo>
                  <a:cubicBezTo>
                    <a:pt x="10" y="7745"/>
                    <a:pt x="115" y="7902"/>
                    <a:pt x="315" y="8018"/>
                  </a:cubicBezTo>
                  <a:lnTo>
                    <a:pt x="9036" y="13082"/>
                  </a:lnTo>
                  <a:cubicBezTo>
                    <a:pt x="9236" y="13198"/>
                    <a:pt x="9503" y="13256"/>
                    <a:pt x="9773" y="13256"/>
                  </a:cubicBezTo>
                  <a:cubicBezTo>
                    <a:pt x="10042" y="13256"/>
                    <a:pt x="10312" y="13198"/>
                    <a:pt x="10517" y="13082"/>
                  </a:cubicBezTo>
                  <a:lnTo>
                    <a:pt x="28578" y="2649"/>
                  </a:lnTo>
                  <a:cubicBezTo>
                    <a:pt x="28789" y="2533"/>
                    <a:pt x="28894" y="2375"/>
                    <a:pt x="28894" y="2218"/>
                  </a:cubicBezTo>
                  <a:cubicBezTo>
                    <a:pt x="28883" y="1472"/>
                    <a:pt x="28883" y="736"/>
                    <a:pt x="28883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0"/>
            <p:cNvSpPr/>
            <p:nvPr/>
          </p:nvSpPr>
          <p:spPr>
            <a:xfrm>
              <a:off x="1498256" y="2982163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6" y="1"/>
                  </a:moveTo>
                  <a:cubicBezTo>
                    <a:pt x="18947" y="1"/>
                    <a:pt x="18676" y="61"/>
                    <a:pt x="18471" y="182"/>
                  </a:cubicBezTo>
                  <a:lnTo>
                    <a:pt x="410" y="10615"/>
                  </a:lnTo>
                  <a:cubicBezTo>
                    <a:pt x="0" y="10846"/>
                    <a:pt x="0" y="11235"/>
                    <a:pt x="399" y="11466"/>
                  </a:cubicBezTo>
                  <a:lnTo>
                    <a:pt x="9120" y="16531"/>
                  </a:lnTo>
                  <a:cubicBezTo>
                    <a:pt x="9325" y="16651"/>
                    <a:pt x="9593" y="16712"/>
                    <a:pt x="9861" y="16712"/>
                  </a:cubicBezTo>
                  <a:cubicBezTo>
                    <a:pt x="10129" y="16712"/>
                    <a:pt x="10397" y="16651"/>
                    <a:pt x="10602" y="16531"/>
                  </a:cubicBezTo>
                  <a:lnTo>
                    <a:pt x="28673" y="6108"/>
                  </a:lnTo>
                  <a:cubicBezTo>
                    <a:pt x="29073" y="5866"/>
                    <a:pt x="29083" y="5478"/>
                    <a:pt x="28673" y="5246"/>
                  </a:cubicBezTo>
                  <a:lnTo>
                    <a:pt x="19953" y="182"/>
                  </a:lnTo>
                  <a:cubicBezTo>
                    <a:pt x="19753" y="61"/>
                    <a:pt x="19485" y="1"/>
                    <a:pt x="19216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0"/>
            <p:cNvSpPr/>
            <p:nvPr/>
          </p:nvSpPr>
          <p:spPr>
            <a:xfrm>
              <a:off x="1805225" y="3470113"/>
              <a:ext cx="151180" cy="79521"/>
            </a:xfrm>
            <a:custGeom>
              <a:avLst/>
              <a:gdLst/>
              <a:ahLst/>
              <a:cxnLst/>
              <a:rect l="l" t="t" r="r" b="b"/>
              <a:pathLst>
                <a:path w="3384" h="1780" extrusionOk="0">
                  <a:moveTo>
                    <a:pt x="1698" y="1"/>
                  </a:moveTo>
                  <a:cubicBezTo>
                    <a:pt x="1304" y="1"/>
                    <a:pt x="910" y="87"/>
                    <a:pt x="610" y="260"/>
                  </a:cubicBezTo>
                  <a:cubicBezTo>
                    <a:pt x="1" y="608"/>
                    <a:pt x="1" y="1164"/>
                    <a:pt x="600" y="1511"/>
                  </a:cubicBezTo>
                  <a:cubicBezTo>
                    <a:pt x="899" y="1690"/>
                    <a:pt x="1293" y="1779"/>
                    <a:pt x="1687" y="1779"/>
                  </a:cubicBezTo>
                  <a:cubicBezTo>
                    <a:pt x="2081" y="1779"/>
                    <a:pt x="2475" y="1690"/>
                    <a:pt x="2774" y="1511"/>
                  </a:cubicBezTo>
                  <a:cubicBezTo>
                    <a:pt x="3374" y="1164"/>
                    <a:pt x="3384" y="608"/>
                    <a:pt x="2785" y="260"/>
                  </a:cubicBezTo>
                  <a:cubicBezTo>
                    <a:pt x="2486" y="87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0"/>
            <p:cNvSpPr/>
            <p:nvPr/>
          </p:nvSpPr>
          <p:spPr>
            <a:xfrm>
              <a:off x="2054026" y="3287388"/>
              <a:ext cx="187769" cy="120712"/>
            </a:xfrm>
            <a:custGeom>
              <a:avLst/>
              <a:gdLst/>
              <a:ahLst/>
              <a:cxnLst/>
              <a:rect l="l" t="t" r="r" b="b"/>
              <a:pathLst>
                <a:path w="4203" h="2702" extrusionOk="0">
                  <a:moveTo>
                    <a:pt x="1167" y="873"/>
                  </a:moveTo>
                  <a:lnTo>
                    <a:pt x="1671" y="1240"/>
                  </a:lnTo>
                  <a:cubicBezTo>
                    <a:pt x="1497" y="1284"/>
                    <a:pt x="1379" y="1305"/>
                    <a:pt x="1287" y="1305"/>
                  </a:cubicBezTo>
                  <a:cubicBezTo>
                    <a:pt x="1202" y="1305"/>
                    <a:pt x="1138" y="1287"/>
                    <a:pt x="1072" y="1251"/>
                  </a:cubicBezTo>
                  <a:cubicBezTo>
                    <a:pt x="915" y="1156"/>
                    <a:pt x="925" y="1020"/>
                    <a:pt x="1167" y="873"/>
                  </a:cubicBezTo>
                  <a:close/>
                  <a:moveTo>
                    <a:pt x="2845" y="1441"/>
                  </a:moveTo>
                  <a:cubicBezTo>
                    <a:pt x="2946" y="1441"/>
                    <a:pt x="3019" y="1462"/>
                    <a:pt x="3089" y="1503"/>
                  </a:cubicBezTo>
                  <a:cubicBezTo>
                    <a:pt x="3278" y="1619"/>
                    <a:pt x="3310" y="1745"/>
                    <a:pt x="3110" y="1903"/>
                  </a:cubicBezTo>
                  <a:lnTo>
                    <a:pt x="2543" y="1482"/>
                  </a:lnTo>
                  <a:cubicBezTo>
                    <a:pt x="2669" y="1454"/>
                    <a:pt x="2766" y="1441"/>
                    <a:pt x="2845" y="1441"/>
                  </a:cubicBezTo>
                  <a:close/>
                  <a:moveTo>
                    <a:pt x="536" y="1"/>
                  </a:moveTo>
                  <a:lnTo>
                    <a:pt x="231" y="169"/>
                  </a:lnTo>
                  <a:lnTo>
                    <a:pt x="736" y="547"/>
                  </a:lnTo>
                  <a:lnTo>
                    <a:pt x="683" y="579"/>
                  </a:lnTo>
                  <a:cubicBezTo>
                    <a:pt x="126" y="904"/>
                    <a:pt x="0" y="1261"/>
                    <a:pt x="567" y="1588"/>
                  </a:cubicBezTo>
                  <a:cubicBezTo>
                    <a:pt x="782" y="1716"/>
                    <a:pt x="1000" y="1779"/>
                    <a:pt x="1259" y="1779"/>
                  </a:cubicBezTo>
                  <a:cubicBezTo>
                    <a:pt x="1508" y="1779"/>
                    <a:pt x="1795" y="1722"/>
                    <a:pt x="2154" y="1609"/>
                  </a:cubicBezTo>
                  <a:lnTo>
                    <a:pt x="2795" y="2081"/>
                  </a:lnTo>
                  <a:cubicBezTo>
                    <a:pt x="2501" y="2228"/>
                    <a:pt x="2144" y="2386"/>
                    <a:pt x="2122" y="2386"/>
                  </a:cubicBezTo>
                  <a:lnTo>
                    <a:pt x="2501" y="2669"/>
                  </a:lnTo>
                  <a:cubicBezTo>
                    <a:pt x="2522" y="2669"/>
                    <a:pt x="2869" y="2543"/>
                    <a:pt x="3205" y="2386"/>
                  </a:cubicBezTo>
                  <a:lnTo>
                    <a:pt x="3625" y="2701"/>
                  </a:lnTo>
                  <a:lnTo>
                    <a:pt x="3962" y="2533"/>
                  </a:lnTo>
                  <a:lnTo>
                    <a:pt x="3541" y="2218"/>
                  </a:lnTo>
                  <a:cubicBezTo>
                    <a:pt x="4077" y="1903"/>
                    <a:pt x="4203" y="1503"/>
                    <a:pt x="3604" y="1167"/>
                  </a:cubicBezTo>
                  <a:cubicBezTo>
                    <a:pt x="3371" y="1031"/>
                    <a:pt x="3168" y="966"/>
                    <a:pt x="2923" y="966"/>
                  </a:cubicBezTo>
                  <a:cubicBezTo>
                    <a:pt x="2693" y="966"/>
                    <a:pt x="2425" y="1023"/>
                    <a:pt x="2059" y="1135"/>
                  </a:cubicBezTo>
                  <a:lnTo>
                    <a:pt x="1482" y="694"/>
                  </a:lnTo>
                  <a:cubicBezTo>
                    <a:pt x="1755" y="558"/>
                    <a:pt x="2070" y="411"/>
                    <a:pt x="2080" y="400"/>
                  </a:cubicBezTo>
                  <a:lnTo>
                    <a:pt x="1692" y="117"/>
                  </a:lnTo>
                  <a:cubicBezTo>
                    <a:pt x="1671" y="127"/>
                    <a:pt x="1377" y="243"/>
                    <a:pt x="1062" y="390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0"/>
            <p:cNvSpPr/>
            <p:nvPr/>
          </p:nvSpPr>
          <p:spPr>
            <a:xfrm>
              <a:off x="1523588" y="3094924"/>
              <a:ext cx="1290839" cy="592659"/>
            </a:xfrm>
            <a:custGeom>
              <a:avLst/>
              <a:gdLst/>
              <a:ahLst/>
              <a:cxnLst/>
              <a:rect l="l" t="t" r="r" b="b"/>
              <a:pathLst>
                <a:path w="28894" h="13266" extrusionOk="0">
                  <a:moveTo>
                    <a:pt x="1" y="5380"/>
                  </a:moveTo>
                  <a:cubicBezTo>
                    <a:pt x="1" y="5380"/>
                    <a:pt x="1" y="5380"/>
                    <a:pt x="1" y="5380"/>
                  </a:cubicBezTo>
                  <a:lnTo>
                    <a:pt x="1" y="5380"/>
                  </a:lnTo>
                  <a:cubicBezTo>
                    <a:pt x="1" y="5380"/>
                    <a:pt x="1" y="5380"/>
                    <a:pt x="1" y="5380"/>
                  </a:cubicBezTo>
                  <a:close/>
                  <a:moveTo>
                    <a:pt x="28884" y="1"/>
                  </a:moveTo>
                  <a:cubicBezTo>
                    <a:pt x="28884" y="157"/>
                    <a:pt x="776" y="5383"/>
                    <a:pt x="16" y="5383"/>
                  </a:cubicBezTo>
                  <a:cubicBezTo>
                    <a:pt x="6" y="5383"/>
                    <a:pt x="1" y="5382"/>
                    <a:pt x="1" y="5380"/>
                  </a:cubicBezTo>
                  <a:lnTo>
                    <a:pt x="1" y="5380"/>
                  </a:lnTo>
                  <a:cubicBezTo>
                    <a:pt x="11" y="6116"/>
                    <a:pt x="11" y="6862"/>
                    <a:pt x="11" y="7598"/>
                  </a:cubicBezTo>
                  <a:cubicBezTo>
                    <a:pt x="11" y="7755"/>
                    <a:pt x="117" y="7902"/>
                    <a:pt x="316" y="8018"/>
                  </a:cubicBezTo>
                  <a:lnTo>
                    <a:pt x="9026" y="13092"/>
                  </a:lnTo>
                  <a:cubicBezTo>
                    <a:pt x="9231" y="13208"/>
                    <a:pt x="9501" y="13266"/>
                    <a:pt x="9772" y="13266"/>
                  </a:cubicBezTo>
                  <a:cubicBezTo>
                    <a:pt x="10042" y="13266"/>
                    <a:pt x="10313" y="13208"/>
                    <a:pt x="10518" y="13092"/>
                  </a:cubicBezTo>
                  <a:lnTo>
                    <a:pt x="28579" y="2659"/>
                  </a:lnTo>
                  <a:cubicBezTo>
                    <a:pt x="28789" y="2533"/>
                    <a:pt x="28894" y="2386"/>
                    <a:pt x="28884" y="2228"/>
                  </a:cubicBezTo>
                  <a:lnTo>
                    <a:pt x="28884" y="1"/>
                  </a:ln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0"/>
            <p:cNvSpPr/>
            <p:nvPr/>
          </p:nvSpPr>
          <p:spPr>
            <a:xfrm>
              <a:off x="1519388" y="2841836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5" y="0"/>
                  </a:moveTo>
                  <a:cubicBezTo>
                    <a:pt x="18946" y="0"/>
                    <a:pt x="18676" y="61"/>
                    <a:pt x="18471" y="181"/>
                  </a:cubicBezTo>
                  <a:lnTo>
                    <a:pt x="410" y="10604"/>
                  </a:lnTo>
                  <a:cubicBezTo>
                    <a:pt x="0" y="10846"/>
                    <a:pt x="0" y="11234"/>
                    <a:pt x="400" y="11466"/>
                  </a:cubicBezTo>
                  <a:lnTo>
                    <a:pt x="9120" y="16530"/>
                  </a:lnTo>
                  <a:cubicBezTo>
                    <a:pt x="9320" y="16651"/>
                    <a:pt x="9588" y="16711"/>
                    <a:pt x="9857" y="16711"/>
                  </a:cubicBezTo>
                  <a:cubicBezTo>
                    <a:pt x="10126" y="16711"/>
                    <a:pt x="10397" y="16651"/>
                    <a:pt x="10601" y="16530"/>
                  </a:cubicBezTo>
                  <a:lnTo>
                    <a:pt x="28673" y="6097"/>
                  </a:lnTo>
                  <a:cubicBezTo>
                    <a:pt x="29072" y="5866"/>
                    <a:pt x="29083" y="5477"/>
                    <a:pt x="28673" y="5246"/>
                  </a:cubicBezTo>
                  <a:lnTo>
                    <a:pt x="19952" y="181"/>
                  </a:lnTo>
                  <a:cubicBezTo>
                    <a:pt x="19753" y="61"/>
                    <a:pt x="19485" y="0"/>
                    <a:pt x="19215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0"/>
            <p:cNvSpPr/>
            <p:nvPr/>
          </p:nvSpPr>
          <p:spPr>
            <a:xfrm>
              <a:off x="1826357" y="3329294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0"/>
            <p:cNvSpPr/>
            <p:nvPr/>
          </p:nvSpPr>
          <p:spPr>
            <a:xfrm>
              <a:off x="2074666" y="3146570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0"/>
            <p:cNvSpPr/>
            <p:nvPr/>
          </p:nvSpPr>
          <p:spPr>
            <a:xfrm>
              <a:off x="1459746" y="298229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3" y="0"/>
                  </a:moveTo>
                  <a:cubicBezTo>
                    <a:pt x="28873" y="156"/>
                    <a:pt x="828" y="5373"/>
                    <a:pt x="18" y="5373"/>
                  </a:cubicBezTo>
                  <a:cubicBezTo>
                    <a:pt x="7" y="5373"/>
                    <a:pt x="1" y="5372"/>
                    <a:pt x="1" y="5370"/>
                  </a:cubicBezTo>
                  <a:lnTo>
                    <a:pt x="1" y="5370"/>
                  </a:lnTo>
                  <a:cubicBezTo>
                    <a:pt x="1" y="6115"/>
                    <a:pt x="1" y="6851"/>
                    <a:pt x="12" y="7586"/>
                  </a:cubicBezTo>
                  <a:cubicBezTo>
                    <a:pt x="12" y="7744"/>
                    <a:pt x="106" y="7901"/>
                    <a:pt x="306" y="8017"/>
                  </a:cubicBezTo>
                  <a:lnTo>
                    <a:pt x="9026" y="13082"/>
                  </a:lnTo>
                  <a:cubicBezTo>
                    <a:pt x="9231" y="13202"/>
                    <a:pt x="9499" y="13262"/>
                    <a:pt x="9767" y="13262"/>
                  </a:cubicBezTo>
                  <a:cubicBezTo>
                    <a:pt x="10035" y="13262"/>
                    <a:pt x="10303" y="13202"/>
                    <a:pt x="10507" y="13082"/>
                  </a:cubicBezTo>
                  <a:lnTo>
                    <a:pt x="28579" y="2648"/>
                  </a:lnTo>
                  <a:cubicBezTo>
                    <a:pt x="28779" y="2533"/>
                    <a:pt x="28884" y="2375"/>
                    <a:pt x="28884" y="2218"/>
                  </a:cubicBezTo>
                  <a:cubicBezTo>
                    <a:pt x="28884" y="1482"/>
                    <a:pt x="28884" y="736"/>
                    <a:pt x="28873" y="0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0"/>
            <p:cNvSpPr/>
            <p:nvPr/>
          </p:nvSpPr>
          <p:spPr>
            <a:xfrm>
              <a:off x="1455055" y="2729074"/>
              <a:ext cx="1299328" cy="746341"/>
            </a:xfrm>
            <a:custGeom>
              <a:avLst/>
              <a:gdLst/>
              <a:ahLst/>
              <a:cxnLst/>
              <a:rect l="l" t="t" r="r" b="b"/>
              <a:pathLst>
                <a:path w="29084" h="16706" extrusionOk="0">
                  <a:moveTo>
                    <a:pt x="19223" y="0"/>
                  </a:moveTo>
                  <a:cubicBezTo>
                    <a:pt x="18955" y="0"/>
                    <a:pt x="18687" y="58"/>
                    <a:pt x="18482" y="174"/>
                  </a:cubicBezTo>
                  <a:lnTo>
                    <a:pt x="411" y="10606"/>
                  </a:lnTo>
                  <a:cubicBezTo>
                    <a:pt x="1" y="10838"/>
                    <a:pt x="1" y="11227"/>
                    <a:pt x="411" y="11468"/>
                  </a:cubicBezTo>
                  <a:lnTo>
                    <a:pt x="9120" y="16532"/>
                  </a:lnTo>
                  <a:cubicBezTo>
                    <a:pt x="9325" y="16648"/>
                    <a:pt x="9596" y="16706"/>
                    <a:pt x="9867" y="16706"/>
                  </a:cubicBezTo>
                  <a:cubicBezTo>
                    <a:pt x="10137" y="16706"/>
                    <a:pt x="10408" y="16648"/>
                    <a:pt x="10612" y="16532"/>
                  </a:cubicBezTo>
                  <a:lnTo>
                    <a:pt x="28674" y="6099"/>
                  </a:lnTo>
                  <a:cubicBezTo>
                    <a:pt x="29083" y="5857"/>
                    <a:pt x="29083" y="5479"/>
                    <a:pt x="28684" y="5238"/>
                  </a:cubicBezTo>
                  <a:lnTo>
                    <a:pt x="19963" y="174"/>
                  </a:lnTo>
                  <a:cubicBezTo>
                    <a:pt x="19759" y="58"/>
                    <a:pt x="19491" y="0"/>
                    <a:pt x="19223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0"/>
            <p:cNvSpPr/>
            <p:nvPr/>
          </p:nvSpPr>
          <p:spPr>
            <a:xfrm>
              <a:off x="1762515" y="3216622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0"/>
            <p:cNvSpPr/>
            <p:nvPr/>
          </p:nvSpPr>
          <p:spPr>
            <a:xfrm>
              <a:off x="2296215" y="2908224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0"/>
            <p:cNvSpPr/>
            <p:nvPr/>
          </p:nvSpPr>
          <p:spPr>
            <a:xfrm>
              <a:off x="2010824" y="3033897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0"/>
            <p:cNvSpPr/>
            <p:nvPr/>
          </p:nvSpPr>
          <p:spPr>
            <a:xfrm>
              <a:off x="1555531" y="2882312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0"/>
            <p:cNvSpPr/>
            <p:nvPr/>
          </p:nvSpPr>
          <p:spPr>
            <a:xfrm>
              <a:off x="1550795" y="2629044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0"/>
            <p:cNvSpPr/>
            <p:nvPr/>
          </p:nvSpPr>
          <p:spPr>
            <a:xfrm>
              <a:off x="1705285" y="2717369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0"/>
            <p:cNvSpPr/>
            <p:nvPr/>
          </p:nvSpPr>
          <p:spPr>
            <a:xfrm>
              <a:off x="1858300" y="3116637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0"/>
            <p:cNvSpPr/>
            <p:nvPr/>
          </p:nvSpPr>
          <p:spPr>
            <a:xfrm>
              <a:off x="2391956" y="2808284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0"/>
            <p:cNvSpPr/>
            <p:nvPr/>
          </p:nvSpPr>
          <p:spPr>
            <a:xfrm>
              <a:off x="2106565" y="2933957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Naive Bayes</a:t>
            </a:r>
            <a:endParaRPr lang="en-US"/>
          </a:p>
        </p:txBody>
      </p:sp>
      <p:sp>
        <p:nvSpPr>
          <p:cNvPr id="11" name="Google Shape;3198;p84">
            <a:extLst>
              <a:ext uri="{FF2B5EF4-FFF2-40B4-BE49-F238E27FC236}">
                <a16:creationId xmlns:a16="http://schemas.microsoft.com/office/drawing/2014/main" id="{9FE4D16D-386D-9A0D-36ED-542247EF5E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31585" y="3843409"/>
            <a:ext cx="2095942" cy="820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/>
              <a:t>Accuracy: 0.86</a:t>
            </a:r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771A6618-3C53-C154-8BBF-3609BB75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58" y="1284728"/>
            <a:ext cx="4018491" cy="225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6C799763-4947-4D39-CBA7-CD3B52D3A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857" y="1127231"/>
            <a:ext cx="3441700" cy="2613870"/>
          </a:xfrm>
          <a:prstGeom prst="rect">
            <a:avLst/>
          </a:prstGeom>
        </p:spPr>
      </p:pic>
      <p:sp>
        <p:nvSpPr>
          <p:cNvPr id="6" name="Google Shape;3198;p84">
            <a:extLst>
              <a:ext uri="{FF2B5EF4-FFF2-40B4-BE49-F238E27FC236}">
                <a16:creationId xmlns:a16="http://schemas.microsoft.com/office/drawing/2014/main" id="{FA51D8A5-D0E8-A720-82B8-FAAAAF36784D}"/>
              </a:ext>
            </a:extLst>
          </p:cNvPr>
          <p:cNvSpPr txBox="1">
            <a:spLocks/>
          </p:cNvSpPr>
          <p:nvPr/>
        </p:nvSpPr>
        <p:spPr>
          <a:xfrm>
            <a:off x="5801985" y="3842351"/>
            <a:ext cx="2095942" cy="82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"/>
              <a:t>ROC AUC: 0.83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897;p81">
            <a:extLst>
              <a:ext uri="{FF2B5EF4-FFF2-40B4-BE49-F238E27FC236}">
                <a16:creationId xmlns:a16="http://schemas.microsoft.com/office/drawing/2014/main" id="{A8C4C98C-FB80-CE1A-7491-6A5DCDD3D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1035" y="4601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/>
              <a:t>Support Vector Machine</a:t>
            </a:r>
            <a:endParaRPr lang="en-US"/>
          </a:p>
        </p:txBody>
      </p:sp>
      <p:sp>
        <p:nvSpPr>
          <p:cNvPr id="29" name="Google Shape;3198;p84">
            <a:extLst>
              <a:ext uri="{FF2B5EF4-FFF2-40B4-BE49-F238E27FC236}">
                <a16:creationId xmlns:a16="http://schemas.microsoft.com/office/drawing/2014/main" id="{C1750CA9-3381-BDF3-DD5E-1A54993144DA}"/>
              </a:ext>
            </a:extLst>
          </p:cNvPr>
          <p:cNvSpPr txBox="1">
            <a:spLocks/>
          </p:cNvSpPr>
          <p:nvPr/>
        </p:nvSpPr>
        <p:spPr>
          <a:xfrm>
            <a:off x="2597793" y="2835182"/>
            <a:ext cx="1720233" cy="83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800" b="1">
                <a:latin typeface="Titillium Web"/>
              </a:rPr>
              <a:t>Determine the kernel type to be used</a:t>
            </a:r>
            <a:endParaRPr lang="en-US"/>
          </a:p>
        </p:txBody>
      </p:sp>
      <p:cxnSp>
        <p:nvCxnSpPr>
          <p:cNvPr id="3" name="Google Shape;3256;p86">
            <a:extLst>
              <a:ext uri="{FF2B5EF4-FFF2-40B4-BE49-F238E27FC236}">
                <a16:creationId xmlns:a16="http://schemas.microsoft.com/office/drawing/2014/main" id="{EE37281F-C0BA-369C-2EFD-B072C04AD7F8}"/>
              </a:ext>
            </a:extLst>
          </p:cNvPr>
          <p:cNvCxnSpPr/>
          <p:nvPr/>
        </p:nvCxnSpPr>
        <p:spPr>
          <a:xfrm>
            <a:off x="640381" y="2385538"/>
            <a:ext cx="7717200" cy="72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" name="Google Shape;3257;p86">
            <a:extLst>
              <a:ext uri="{FF2B5EF4-FFF2-40B4-BE49-F238E27FC236}">
                <a16:creationId xmlns:a16="http://schemas.microsoft.com/office/drawing/2014/main" id="{A4F22263-0DA1-73A3-6BBD-DA3A7BC98582}"/>
              </a:ext>
            </a:extLst>
          </p:cNvPr>
          <p:cNvSpPr txBox="1"/>
          <p:nvPr/>
        </p:nvSpPr>
        <p:spPr>
          <a:xfrm>
            <a:off x="1151331" y="2097496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92D050"/>
                </a:solidFill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lang="en-US" sz="3000" b="1">
              <a:solidFill>
                <a:srgbClr val="92D050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7" name="Google Shape;3258;p86">
            <a:extLst>
              <a:ext uri="{FF2B5EF4-FFF2-40B4-BE49-F238E27FC236}">
                <a16:creationId xmlns:a16="http://schemas.microsoft.com/office/drawing/2014/main" id="{15BF9DAB-6796-8A37-391B-3C71D1943EA0}"/>
              </a:ext>
            </a:extLst>
          </p:cNvPr>
          <p:cNvSpPr txBox="1"/>
          <p:nvPr/>
        </p:nvSpPr>
        <p:spPr>
          <a:xfrm>
            <a:off x="3025930" y="2097496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92D050"/>
                </a:solidFill>
                <a:latin typeface="Titillium Web"/>
                <a:ea typeface="Titillium Web"/>
                <a:cs typeface="Titillium Web"/>
                <a:sym typeface="Titillium Web"/>
              </a:rPr>
              <a:t>02</a:t>
            </a:r>
            <a:endParaRPr lang="en-US" sz="3000" b="1">
              <a:solidFill>
                <a:srgbClr val="92D050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9" name="Google Shape;3259;p86">
            <a:extLst>
              <a:ext uri="{FF2B5EF4-FFF2-40B4-BE49-F238E27FC236}">
                <a16:creationId xmlns:a16="http://schemas.microsoft.com/office/drawing/2014/main" id="{51912C6D-7EAD-30D6-D99C-81187A909C6F}"/>
              </a:ext>
            </a:extLst>
          </p:cNvPr>
          <p:cNvSpPr txBox="1"/>
          <p:nvPr/>
        </p:nvSpPr>
        <p:spPr>
          <a:xfrm>
            <a:off x="4942939" y="2097496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92D050"/>
                </a:solidFill>
                <a:latin typeface="Titillium Web"/>
                <a:ea typeface="Titillium Web"/>
                <a:cs typeface="Titillium Web"/>
                <a:sym typeface="Titillium Web"/>
              </a:rPr>
              <a:t>03</a:t>
            </a:r>
            <a:endParaRPr lang="en-US" sz="3000" b="1">
              <a:solidFill>
                <a:srgbClr val="92D050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12" name="Google Shape;3198;p84">
            <a:extLst>
              <a:ext uri="{FF2B5EF4-FFF2-40B4-BE49-F238E27FC236}">
                <a16:creationId xmlns:a16="http://schemas.microsoft.com/office/drawing/2014/main" id="{3C2F6312-501C-01D3-F6B2-92B57432DDC6}"/>
              </a:ext>
            </a:extLst>
          </p:cNvPr>
          <p:cNvSpPr txBox="1">
            <a:spLocks/>
          </p:cNvSpPr>
          <p:nvPr/>
        </p:nvSpPr>
        <p:spPr>
          <a:xfrm>
            <a:off x="4423417" y="2835181"/>
            <a:ext cx="1900149" cy="77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800" b="1">
                <a:latin typeface="Titillium Web"/>
              </a:rPr>
              <a:t>Determine the regularization parameter (C)</a:t>
            </a:r>
            <a:endParaRPr lang="en-US"/>
          </a:p>
        </p:txBody>
      </p:sp>
      <p:sp>
        <p:nvSpPr>
          <p:cNvPr id="13" name="Google Shape;3198;p84">
            <a:extLst>
              <a:ext uri="{FF2B5EF4-FFF2-40B4-BE49-F238E27FC236}">
                <a16:creationId xmlns:a16="http://schemas.microsoft.com/office/drawing/2014/main" id="{34D4AA7B-AD1B-E699-E9CF-0E10708FABE1}"/>
              </a:ext>
            </a:extLst>
          </p:cNvPr>
          <p:cNvSpPr txBox="1">
            <a:spLocks/>
          </p:cNvSpPr>
          <p:nvPr/>
        </p:nvSpPr>
        <p:spPr>
          <a:xfrm>
            <a:off x="6365458" y="2702888"/>
            <a:ext cx="1725525" cy="77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800" b="1">
                <a:latin typeface="Titillium Web"/>
              </a:rPr>
              <a:t>Fit SVM model &amp; 5-Fold CV</a:t>
            </a:r>
            <a:endParaRPr lang="en-US" sz="1800" b="1">
              <a:latin typeface="Titillium Web"/>
            </a:endParaRPr>
          </a:p>
        </p:txBody>
      </p:sp>
      <p:sp>
        <p:nvSpPr>
          <p:cNvPr id="15" name="Google Shape;3260;p86">
            <a:extLst>
              <a:ext uri="{FF2B5EF4-FFF2-40B4-BE49-F238E27FC236}">
                <a16:creationId xmlns:a16="http://schemas.microsoft.com/office/drawing/2014/main" id="{4565864E-DA2A-4BD6-A16C-FF89392FAE2F}"/>
              </a:ext>
            </a:extLst>
          </p:cNvPr>
          <p:cNvSpPr txBox="1"/>
          <p:nvPr/>
        </p:nvSpPr>
        <p:spPr>
          <a:xfrm>
            <a:off x="6796358" y="2103775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92D050"/>
                </a:solidFill>
                <a:latin typeface="Titillium Web"/>
                <a:ea typeface="Titillium Web"/>
                <a:cs typeface="Titillium Web"/>
                <a:sym typeface="Titillium Web"/>
              </a:rPr>
              <a:t>04</a:t>
            </a:r>
            <a:endParaRPr lang="en-US" sz="3000" b="1">
              <a:solidFill>
                <a:srgbClr val="92D050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18" name="Google Shape;3198;p84">
            <a:extLst>
              <a:ext uri="{FF2B5EF4-FFF2-40B4-BE49-F238E27FC236}">
                <a16:creationId xmlns:a16="http://schemas.microsoft.com/office/drawing/2014/main" id="{4DEE5011-EEE4-B6E2-CA07-3B97959E5470}"/>
              </a:ext>
            </a:extLst>
          </p:cNvPr>
          <p:cNvSpPr txBox="1">
            <a:spLocks/>
          </p:cNvSpPr>
          <p:nvPr/>
        </p:nvSpPr>
        <p:spPr>
          <a:xfrm>
            <a:off x="724543" y="2676432"/>
            <a:ext cx="1720233" cy="83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800" b="1">
                <a:latin typeface="Titillium Web"/>
              </a:rPr>
              <a:t>Use smaller dataset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897;p81">
            <a:extLst>
              <a:ext uri="{FF2B5EF4-FFF2-40B4-BE49-F238E27FC236}">
                <a16:creationId xmlns:a16="http://schemas.microsoft.com/office/drawing/2014/main" id="{A8C4C98C-FB80-CE1A-7491-6A5DCDD3D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1035" y="4601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3000"/>
              <a:t>Support Vector Machine – Linear, 0.1</a:t>
            </a:r>
          </a:p>
        </p:txBody>
      </p:sp>
      <p:pic>
        <p:nvPicPr>
          <p:cNvPr id="30" name="Picture 3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D147AE38-5745-0C78-86F1-F5BD961F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04" y="1429085"/>
            <a:ext cx="3951947" cy="228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D1E22FD-F338-C5DD-D0D9-DF70B362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317" y="1331543"/>
            <a:ext cx="3558116" cy="2713245"/>
          </a:xfrm>
          <a:prstGeom prst="rect">
            <a:avLst/>
          </a:prstGeom>
        </p:spPr>
      </p:pic>
      <p:sp>
        <p:nvSpPr>
          <p:cNvPr id="15" name="Google Shape;3198;p84">
            <a:extLst>
              <a:ext uri="{FF2B5EF4-FFF2-40B4-BE49-F238E27FC236}">
                <a16:creationId xmlns:a16="http://schemas.microsoft.com/office/drawing/2014/main" id="{8586343A-834B-379E-4812-4278445F41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6335" y="3790492"/>
            <a:ext cx="2095942" cy="772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2200" b="1">
                <a:latin typeface="Titillium Web"/>
              </a:rPr>
              <a:t>Accuracy: 0.90</a:t>
            </a:r>
            <a:endParaRPr lang="en-US" sz="2200" b="1">
              <a:latin typeface="Titillium Web"/>
            </a:endParaRPr>
          </a:p>
        </p:txBody>
      </p:sp>
      <p:sp>
        <p:nvSpPr>
          <p:cNvPr id="17" name="Google Shape;3198;p84">
            <a:extLst>
              <a:ext uri="{FF2B5EF4-FFF2-40B4-BE49-F238E27FC236}">
                <a16:creationId xmlns:a16="http://schemas.microsoft.com/office/drawing/2014/main" id="{79FEE6A9-A2C0-CDAA-E162-4DD83CDF4590}"/>
              </a:ext>
            </a:extLst>
          </p:cNvPr>
          <p:cNvSpPr txBox="1">
            <a:spLocks/>
          </p:cNvSpPr>
          <p:nvPr/>
        </p:nvSpPr>
        <p:spPr>
          <a:xfrm>
            <a:off x="5886652" y="3842351"/>
            <a:ext cx="2095942" cy="82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"/>
              <a:t>ROC AUC: 0.81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81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85"/>
          <p:cNvSpPr txBox="1">
            <a:spLocks noGrp="1"/>
          </p:cNvSpPr>
          <p:nvPr>
            <p:ph type="title"/>
          </p:nvPr>
        </p:nvSpPr>
        <p:spPr>
          <a:xfrm>
            <a:off x="766393" y="1018127"/>
            <a:ext cx="7747690" cy="1610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Voting for traditional ML Methods</a:t>
            </a:r>
            <a:endParaRPr lang="en-US" altLang="zh-CN" sz="4000"/>
          </a:p>
        </p:txBody>
      </p:sp>
      <p:sp>
        <p:nvSpPr>
          <p:cNvPr id="3206" name="Google Shape;3206;p85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208" name="Google Shape;3208;p85"/>
          <p:cNvGrpSpPr/>
          <p:nvPr/>
        </p:nvGrpSpPr>
        <p:grpSpPr>
          <a:xfrm>
            <a:off x="720004" y="3159923"/>
            <a:ext cx="3725019" cy="1471174"/>
            <a:chOff x="719996" y="3120644"/>
            <a:chExt cx="3824455" cy="1510446"/>
          </a:xfrm>
        </p:grpSpPr>
        <p:grpSp>
          <p:nvGrpSpPr>
            <p:cNvPr id="3209" name="Google Shape;3209;p85"/>
            <p:cNvGrpSpPr/>
            <p:nvPr/>
          </p:nvGrpSpPr>
          <p:grpSpPr>
            <a:xfrm>
              <a:off x="1860158" y="3466519"/>
              <a:ext cx="2295721" cy="1136975"/>
              <a:chOff x="1230758" y="2353844"/>
              <a:chExt cx="2295721" cy="1136975"/>
            </a:xfrm>
          </p:grpSpPr>
          <p:sp>
            <p:nvSpPr>
              <p:cNvPr id="3210" name="Google Shape;3210;p85"/>
              <p:cNvSpPr/>
              <p:nvPr/>
            </p:nvSpPr>
            <p:spPr>
              <a:xfrm>
                <a:off x="1239169" y="2362255"/>
                <a:ext cx="2134281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18" h="30754" extrusionOk="0">
                    <a:moveTo>
                      <a:pt x="2228" y="1"/>
                    </a:moveTo>
                    <a:cubicBezTo>
                      <a:pt x="100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1009" y="30754"/>
                      <a:pt x="2228" y="30754"/>
                    </a:cubicBezTo>
                    <a:lnTo>
                      <a:pt x="56390" y="30754"/>
                    </a:lnTo>
                    <a:cubicBezTo>
                      <a:pt x="57609" y="30754"/>
                      <a:pt x="58618" y="29756"/>
                      <a:pt x="58618" y="28526"/>
                    </a:cubicBezTo>
                    <a:lnTo>
                      <a:pt x="58618" y="2228"/>
                    </a:lnTo>
                    <a:cubicBezTo>
                      <a:pt x="58618" y="999"/>
                      <a:pt x="57609" y="1"/>
                      <a:pt x="563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85"/>
              <p:cNvSpPr/>
              <p:nvPr/>
            </p:nvSpPr>
            <p:spPr>
              <a:xfrm>
                <a:off x="1230758" y="2353844"/>
                <a:ext cx="2151103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0" h="31227" extrusionOk="0">
                    <a:moveTo>
                      <a:pt x="56621" y="463"/>
                    </a:moveTo>
                    <a:cubicBezTo>
                      <a:pt x="57714" y="463"/>
                      <a:pt x="58607" y="1356"/>
                      <a:pt x="58607" y="2459"/>
                    </a:cubicBezTo>
                    <a:lnTo>
                      <a:pt x="58607" y="28757"/>
                    </a:lnTo>
                    <a:cubicBezTo>
                      <a:pt x="58607" y="29861"/>
                      <a:pt x="57714" y="30754"/>
                      <a:pt x="56621" y="30754"/>
                    </a:cubicBezTo>
                    <a:lnTo>
                      <a:pt x="2459" y="30754"/>
                    </a:lnTo>
                    <a:cubicBezTo>
                      <a:pt x="1366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6" y="463"/>
                      <a:pt x="2459" y="463"/>
                    </a:cubicBezTo>
                    <a:close/>
                    <a:moveTo>
                      <a:pt x="2459" y="1"/>
                    </a:moveTo>
                    <a:cubicBezTo>
                      <a:pt x="1104" y="1"/>
                      <a:pt x="0" y="1103"/>
                      <a:pt x="0" y="2459"/>
                    </a:cubicBezTo>
                    <a:lnTo>
                      <a:pt x="0" y="28757"/>
                    </a:lnTo>
                    <a:cubicBezTo>
                      <a:pt x="0" y="30113"/>
                      <a:pt x="1104" y="31227"/>
                      <a:pt x="2459" y="31227"/>
                    </a:cubicBezTo>
                    <a:lnTo>
                      <a:pt x="56621" y="31227"/>
                    </a:lnTo>
                    <a:cubicBezTo>
                      <a:pt x="57976" y="31227"/>
                      <a:pt x="59080" y="30113"/>
                      <a:pt x="59080" y="28757"/>
                    </a:cubicBezTo>
                    <a:lnTo>
                      <a:pt x="59080" y="2459"/>
                    </a:lnTo>
                    <a:cubicBezTo>
                      <a:pt x="59080" y="1103"/>
                      <a:pt x="57976" y="1"/>
                      <a:pt x="56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85"/>
              <p:cNvSpPr/>
              <p:nvPr/>
            </p:nvSpPr>
            <p:spPr>
              <a:xfrm>
                <a:off x="1384151" y="2362255"/>
                <a:ext cx="2133917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08" h="30754" extrusionOk="0">
                    <a:moveTo>
                      <a:pt x="2228" y="1"/>
                    </a:moveTo>
                    <a:cubicBezTo>
                      <a:pt x="99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999" y="30754"/>
                      <a:pt x="2228" y="30754"/>
                    </a:cubicBezTo>
                    <a:lnTo>
                      <a:pt x="56380" y="30754"/>
                    </a:lnTo>
                    <a:cubicBezTo>
                      <a:pt x="57609" y="30754"/>
                      <a:pt x="58607" y="29756"/>
                      <a:pt x="58607" y="28526"/>
                    </a:cubicBezTo>
                    <a:lnTo>
                      <a:pt x="58607" y="2228"/>
                    </a:lnTo>
                    <a:cubicBezTo>
                      <a:pt x="58607" y="999"/>
                      <a:pt x="57609" y="1"/>
                      <a:pt x="56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85"/>
              <p:cNvSpPr/>
              <p:nvPr/>
            </p:nvSpPr>
            <p:spPr>
              <a:xfrm>
                <a:off x="1375340" y="2353844"/>
                <a:ext cx="2151139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1" h="31227" extrusionOk="0">
                    <a:moveTo>
                      <a:pt x="56622" y="463"/>
                    </a:moveTo>
                    <a:cubicBezTo>
                      <a:pt x="57725" y="463"/>
                      <a:pt x="58618" y="1356"/>
                      <a:pt x="58618" y="2459"/>
                    </a:cubicBezTo>
                    <a:lnTo>
                      <a:pt x="58618" y="28757"/>
                    </a:lnTo>
                    <a:cubicBezTo>
                      <a:pt x="58618" y="29861"/>
                      <a:pt x="57725" y="30754"/>
                      <a:pt x="56622" y="30754"/>
                    </a:cubicBezTo>
                    <a:lnTo>
                      <a:pt x="2470" y="30754"/>
                    </a:lnTo>
                    <a:cubicBezTo>
                      <a:pt x="1367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7" y="463"/>
                      <a:pt x="2470" y="463"/>
                    </a:cubicBezTo>
                    <a:close/>
                    <a:moveTo>
                      <a:pt x="2470" y="1"/>
                    </a:moveTo>
                    <a:cubicBezTo>
                      <a:pt x="1105" y="1"/>
                      <a:pt x="1" y="1103"/>
                      <a:pt x="1" y="2459"/>
                    </a:cubicBezTo>
                    <a:lnTo>
                      <a:pt x="1" y="28757"/>
                    </a:lnTo>
                    <a:cubicBezTo>
                      <a:pt x="1" y="30113"/>
                      <a:pt x="1105" y="31227"/>
                      <a:pt x="2470" y="31227"/>
                    </a:cubicBezTo>
                    <a:lnTo>
                      <a:pt x="56622" y="31227"/>
                    </a:lnTo>
                    <a:cubicBezTo>
                      <a:pt x="57977" y="31227"/>
                      <a:pt x="59081" y="30113"/>
                      <a:pt x="59081" y="28757"/>
                    </a:cubicBezTo>
                    <a:lnTo>
                      <a:pt x="59081" y="2459"/>
                    </a:lnTo>
                    <a:cubicBezTo>
                      <a:pt x="59081" y="1103"/>
                      <a:pt x="57977" y="1"/>
                      <a:pt x="56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85"/>
              <p:cNvSpPr/>
              <p:nvPr/>
            </p:nvSpPr>
            <p:spPr>
              <a:xfrm>
                <a:off x="1513841" y="2491945"/>
                <a:ext cx="1874532" cy="860405"/>
              </a:xfrm>
              <a:custGeom>
                <a:avLst/>
                <a:gdLst/>
                <a:ahLst/>
                <a:cxnLst/>
                <a:rect l="l" t="t" r="r" b="b"/>
                <a:pathLst>
                  <a:path w="51484" h="23631" extrusionOk="0">
                    <a:moveTo>
                      <a:pt x="25742" y="2806"/>
                    </a:moveTo>
                    <a:cubicBezTo>
                      <a:pt x="30712" y="2806"/>
                      <a:pt x="34746" y="6841"/>
                      <a:pt x="34746" y="11821"/>
                    </a:cubicBezTo>
                    <a:cubicBezTo>
                      <a:pt x="34746" y="16790"/>
                      <a:pt x="30712" y="20825"/>
                      <a:pt x="25742" y="20825"/>
                    </a:cubicBezTo>
                    <a:cubicBezTo>
                      <a:pt x="20762" y="20825"/>
                      <a:pt x="16727" y="16790"/>
                      <a:pt x="16727" y="11821"/>
                    </a:cubicBezTo>
                    <a:cubicBezTo>
                      <a:pt x="16727" y="6841"/>
                      <a:pt x="20762" y="2806"/>
                      <a:pt x="25742" y="2806"/>
                    </a:cubicBezTo>
                    <a:close/>
                    <a:moveTo>
                      <a:pt x="4802" y="0"/>
                    </a:moveTo>
                    <a:cubicBezTo>
                      <a:pt x="4434" y="0"/>
                      <a:pt x="4182" y="221"/>
                      <a:pt x="4119" y="557"/>
                    </a:cubicBezTo>
                    <a:lnTo>
                      <a:pt x="4119" y="568"/>
                    </a:lnTo>
                    <a:cubicBezTo>
                      <a:pt x="3867" y="2417"/>
                      <a:pt x="2407" y="3867"/>
                      <a:pt x="558" y="4119"/>
                    </a:cubicBezTo>
                    <a:cubicBezTo>
                      <a:pt x="558" y="4119"/>
                      <a:pt x="558" y="4130"/>
                      <a:pt x="547" y="4130"/>
                    </a:cubicBezTo>
                    <a:cubicBezTo>
                      <a:pt x="63" y="4224"/>
                      <a:pt x="0" y="4413"/>
                      <a:pt x="0" y="4823"/>
                    </a:cubicBezTo>
                    <a:lnTo>
                      <a:pt x="0" y="18807"/>
                    </a:lnTo>
                    <a:cubicBezTo>
                      <a:pt x="0" y="19228"/>
                      <a:pt x="63" y="19407"/>
                      <a:pt x="547" y="19512"/>
                    </a:cubicBezTo>
                    <a:lnTo>
                      <a:pt x="558" y="19512"/>
                    </a:lnTo>
                    <a:cubicBezTo>
                      <a:pt x="2407" y="19764"/>
                      <a:pt x="3867" y="21224"/>
                      <a:pt x="4119" y="23073"/>
                    </a:cubicBezTo>
                    <a:cubicBezTo>
                      <a:pt x="4182" y="23409"/>
                      <a:pt x="4434" y="23630"/>
                      <a:pt x="4802" y="23630"/>
                    </a:cubicBezTo>
                    <a:lnTo>
                      <a:pt x="46682" y="23630"/>
                    </a:lnTo>
                    <a:cubicBezTo>
                      <a:pt x="47039" y="23630"/>
                      <a:pt x="47302" y="23409"/>
                      <a:pt x="47354" y="23073"/>
                    </a:cubicBezTo>
                    <a:lnTo>
                      <a:pt x="47365" y="23073"/>
                    </a:lnTo>
                    <a:cubicBezTo>
                      <a:pt x="47607" y="21224"/>
                      <a:pt x="49067" y="19764"/>
                      <a:pt x="50916" y="19512"/>
                    </a:cubicBezTo>
                    <a:lnTo>
                      <a:pt x="50927" y="19512"/>
                    </a:lnTo>
                    <a:cubicBezTo>
                      <a:pt x="51410" y="19407"/>
                      <a:pt x="51483" y="19228"/>
                      <a:pt x="51483" y="18807"/>
                    </a:cubicBezTo>
                    <a:lnTo>
                      <a:pt x="51483" y="4823"/>
                    </a:lnTo>
                    <a:cubicBezTo>
                      <a:pt x="51483" y="4413"/>
                      <a:pt x="51410" y="4224"/>
                      <a:pt x="50927" y="4130"/>
                    </a:cubicBezTo>
                    <a:lnTo>
                      <a:pt x="50916" y="4119"/>
                    </a:lnTo>
                    <a:cubicBezTo>
                      <a:pt x="49067" y="3867"/>
                      <a:pt x="47607" y="2417"/>
                      <a:pt x="47365" y="568"/>
                    </a:cubicBezTo>
                    <a:lnTo>
                      <a:pt x="47354" y="557"/>
                    </a:lnTo>
                    <a:cubicBezTo>
                      <a:pt x="47302" y="221"/>
                      <a:pt x="47039" y="0"/>
                      <a:pt x="466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85"/>
              <p:cNvSpPr/>
              <p:nvPr/>
            </p:nvSpPr>
            <p:spPr>
              <a:xfrm>
                <a:off x="2337056" y="2731809"/>
                <a:ext cx="228036" cy="38066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0455" extrusionOk="0">
                    <a:moveTo>
                      <a:pt x="2501" y="0"/>
                    </a:moveTo>
                    <a:lnTo>
                      <a:pt x="2501" y="1544"/>
                    </a:lnTo>
                    <a:cubicBezTo>
                      <a:pt x="1241" y="1787"/>
                      <a:pt x="453" y="2553"/>
                      <a:pt x="453" y="3667"/>
                    </a:cubicBezTo>
                    <a:cubicBezTo>
                      <a:pt x="453" y="6251"/>
                      <a:pt x="4309" y="5485"/>
                      <a:pt x="4309" y="6777"/>
                    </a:cubicBezTo>
                    <a:cubicBezTo>
                      <a:pt x="4309" y="7197"/>
                      <a:pt x="3941" y="7418"/>
                      <a:pt x="3363" y="7418"/>
                    </a:cubicBezTo>
                    <a:cubicBezTo>
                      <a:pt x="2596" y="7418"/>
                      <a:pt x="1472" y="6977"/>
                      <a:pt x="726" y="6314"/>
                    </a:cubicBezTo>
                    <a:lnTo>
                      <a:pt x="1" y="7743"/>
                    </a:lnTo>
                    <a:cubicBezTo>
                      <a:pt x="673" y="8301"/>
                      <a:pt x="1567" y="8700"/>
                      <a:pt x="2501" y="8836"/>
                    </a:cubicBezTo>
                    <a:lnTo>
                      <a:pt x="2501" y="10454"/>
                    </a:lnTo>
                    <a:lnTo>
                      <a:pt x="3878" y="10454"/>
                    </a:lnTo>
                    <a:lnTo>
                      <a:pt x="3878" y="8889"/>
                    </a:lnTo>
                    <a:cubicBezTo>
                      <a:pt x="5244" y="8731"/>
                      <a:pt x="6263" y="7975"/>
                      <a:pt x="6263" y="6683"/>
                    </a:cubicBezTo>
                    <a:cubicBezTo>
                      <a:pt x="6263" y="4045"/>
                      <a:pt x="2396" y="4759"/>
                      <a:pt x="2396" y="3499"/>
                    </a:cubicBezTo>
                    <a:cubicBezTo>
                      <a:pt x="2396" y="3152"/>
                      <a:pt x="2722" y="2973"/>
                      <a:pt x="3206" y="2973"/>
                    </a:cubicBezTo>
                    <a:cubicBezTo>
                      <a:pt x="3794" y="2973"/>
                      <a:pt x="4771" y="3289"/>
                      <a:pt x="5538" y="3730"/>
                    </a:cubicBezTo>
                    <a:lnTo>
                      <a:pt x="6242" y="2280"/>
                    </a:lnTo>
                    <a:cubicBezTo>
                      <a:pt x="5611" y="1881"/>
                      <a:pt x="4761" y="1586"/>
                      <a:pt x="3878" y="1492"/>
                    </a:cubicBez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85"/>
              <p:cNvSpPr/>
              <p:nvPr/>
            </p:nvSpPr>
            <p:spPr>
              <a:xfrm>
                <a:off x="1679867" y="2803317"/>
                <a:ext cx="237976" cy="237976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6536" extrusionOk="0">
                    <a:moveTo>
                      <a:pt x="3268" y="1"/>
                    </a:moveTo>
                    <a:cubicBezTo>
                      <a:pt x="1461" y="1"/>
                      <a:pt x="0" y="1462"/>
                      <a:pt x="0" y="3269"/>
                    </a:cubicBezTo>
                    <a:cubicBezTo>
                      <a:pt x="0" y="5065"/>
                      <a:pt x="1461" y="6536"/>
                      <a:pt x="3268" y="6536"/>
                    </a:cubicBezTo>
                    <a:cubicBezTo>
                      <a:pt x="5075" y="6536"/>
                      <a:pt x="6535" y="5065"/>
                      <a:pt x="6535" y="3269"/>
                    </a:cubicBezTo>
                    <a:cubicBezTo>
                      <a:pt x="6535" y="1462"/>
                      <a:pt x="5075" y="1"/>
                      <a:pt x="3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85"/>
              <p:cNvSpPr/>
              <p:nvPr/>
            </p:nvSpPr>
            <p:spPr>
              <a:xfrm>
                <a:off x="2835536" y="2362255"/>
                <a:ext cx="386783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30754" extrusionOk="0">
                    <a:moveTo>
                      <a:pt x="0" y="1"/>
                    </a:moveTo>
                    <a:lnTo>
                      <a:pt x="0" y="30754"/>
                    </a:lnTo>
                    <a:lnTo>
                      <a:pt x="10622" y="30754"/>
                    </a:lnTo>
                    <a:lnTo>
                      <a:pt x="10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85"/>
              <p:cNvSpPr/>
              <p:nvPr/>
            </p:nvSpPr>
            <p:spPr>
              <a:xfrm>
                <a:off x="2826725" y="2353844"/>
                <a:ext cx="404005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31227" extrusionOk="0">
                    <a:moveTo>
                      <a:pt x="10633" y="463"/>
                    </a:moveTo>
                    <a:lnTo>
                      <a:pt x="10633" y="30754"/>
                    </a:lnTo>
                    <a:lnTo>
                      <a:pt x="474" y="30754"/>
                    </a:lnTo>
                    <a:lnTo>
                      <a:pt x="474" y="463"/>
                    </a:lnTo>
                    <a:close/>
                    <a:moveTo>
                      <a:pt x="242" y="1"/>
                    </a:moveTo>
                    <a:cubicBezTo>
                      <a:pt x="105" y="1"/>
                      <a:pt x="0" y="106"/>
                      <a:pt x="0" y="232"/>
                    </a:cubicBezTo>
                    <a:lnTo>
                      <a:pt x="0" y="30985"/>
                    </a:lnTo>
                    <a:cubicBezTo>
                      <a:pt x="0" y="31122"/>
                      <a:pt x="105" y="31227"/>
                      <a:pt x="242" y="31227"/>
                    </a:cubicBezTo>
                    <a:lnTo>
                      <a:pt x="10864" y="31227"/>
                    </a:lnTo>
                    <a:cubicBezTo>
                      <a:pt x="10990" y="31227"/>
                      <a:pt x="11095" y="31122"/>
                      <a:pt x="11095" y="30985"/>
                    </a:cubicBezTo>
                    <a:lnTo>
                      <a:pt x="11095" y="232"/>
                    </a:lnTo>
                    <a:cubicBezTo>
                      <a:pt x="11095" y="106"/>
                      <a:pt x="10990" y="1"/>
                      <a:pt x="10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9" name="Google Shape;3219;p85"/>
            <p:cNvGrpSpPr/>
            <p:nvPr/>
          </p:nvGrpSpPr>
          <p:grpSpPr>
            <a:xfrm>
              <a:off x="3664895" y="3120644"/>
              <a:ext cx="879556" cy="879884"/>
              <a:chOff x="5512545" y="999244"/>
              <a:chExt cx="879556" cy="879884"/>
            </a:xfrm>
          </p:grpSpPr>
          <p:sp>
            <p:nvSpPr>
              <p:cNvPr id="3220" name="Google Shape;3220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5" name="Google Shape;3225;p85"/>
            <p:cNvGrpSpPr/>
            <p:nvPr/>
          </p:nvGrpSpPr>
          <p:grpSpPr>
            <a:xfrm>
              <a:off x="719996" y="3866470"/>
              <a:ext cx="764334" cy="764619"/>
              <a:chOff x="5512545" y="999244"/>
              <a:chExt cx="879556" cy="879884"/>
            </a:xfrm>
          </p:grpSpPr>
          <p:sp>
            <p:nvSpPr>
              <p:cNvPr id="3226" name="Google Shape;3226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1" name="Google Shape;3231;p85"/>
            <p:cNvGrpSpPr/>
            <p:nvPr/>
          </p:nvGrpSpPr>
          <p:grpSpPr>
            <a:xfrm>
              <a:off x="719996" y="3749736"/>
              <a:ext cx="764334" cy="764619"/>
              <a:chOff x="5512545" y="999244"/>
              <a:chExt cx="879556" cy="879884"/>
            </a:xfrm>
          </p:grpSpPr>
          <p:sp>
            <p:nvSpPr>
              <p:cNvPr id="3232" name="Google Shape;3232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7" name="Google Shape;3237;p85"/>
            <p:cNvGrpSpPr/>
            <p:nvPr/>
          </p:nvGrpSpPr>
          <p:grpSpPr>
            <a:xfrm>
              <a:off x="719996" y="3594937"/>
              <a:ext cx="764334" cy="764619"/>
              <a:chOff x="5512545" y="999244"/>
              <a:chExt cx="879556" cy="879884"/>
            </a:xfrm>
          </p:grpSpPr>
          <p:sp>
            <p:nvSpPr>
              <p:cNvPr id="3238" name="Google Shape;3238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922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47;p86">
            <a:extLst>
              <a:ext uri="{FF2B5EF4-FFF2-40B4-BE49-F238E27FC236}">
                <a16:creationId xmlns:a16="http://schemas.microsoft.com/office/drawing/2014/main" id="{83363896-9AEA-D8C5-DC90-4AA9D253E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Voting methods from </a:t>
            </a:r>
            <a:r>
              <a:rPr lang="en" sz="3000" err="1"/>
              <a:t>SKlearn</a:t>
            </a:r>
            <a:endParaRPr lang="en-US" sz="3000"/>
          </a:p>
        </p:txBody>
      </p:sp>
      <p:pic>
        <p:nvPicPr>
          <p:cNvPr id="9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8EF681-D9A6-8351-9D16-915A1EDA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171530"/>
            <a:ext cx="5965031" cy="9644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A2B51B-AAF7-98DD-81A4-20C15B76BB1F}"/>
              </a:ext>
            </a:extLst>
          </p:cNvPr>
          <p:cNvSpPr txBox="1"/>
          <p:nvPr/>
        </p:nvSpPr>
        <p:spPr>
          <a:xfrm>
            <a:off x="718524" y="2352709"/>
            <a:ext cx="7702368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A voting ensemble (or a “majority voting ensemble“) is </a:t>
            </a:r>
            <a:r>
              <a:rPr lang="en-US" b="1"/>
              <a:t>an ensemble machine learning model that combines the predictions from multiple other models</a:t>
            </a:r>
            <a:r>
              <a:rPr lang="en-US"/>
              <a:t>. It is a technique that may be used to improve model performance, ideally achieving better performance than any single model used in the ensemble.</a:t>
            </a:r>
            <a:endParaRPr lang="en-US" altLang="zh-CN"/>
          </a:p>
          <a:p>
            <a:pPr marL="285750" indent="-285750">
              <a:buChar char="•"/>
            </a:pPr>
            <a:r>
              <a:rPr lang="en-US" b="1"/>
              <a:t>Limitation</a:t>
            </a:r>
            <a:r>
              <a:rPr lang="en-US"/>
              <a:t>: Not suitable for deep learning to some extent, since the model from deep learning is usually computationally heavy, which makes cross-validation very hard. Therefore, MLP(Multiple layer perceptron) will be a separate part. </a:t>
            </a:r>
          </a:p>
          <a:p>
            <a:endParaRPr lang="en-US" altLang="zh-CN">
              <a:latin typeface="Montserrat"/>
            </a:endParaRPr>
          </a:p>
          <a:p>
            <a:pPr marL="285750" indent="-285750">
              <a:buChar char="•"/>
            </a:pPr>
            <a:endParaRPr lang="en-US" altLang="zh-CN" b="1">
              <a:latin typeface="Montserrat"/>
            </a:endParaRPr>
          </a:p>
          <a:p>
            <a:pPr marL="285750" indent="-285750">
              <a:buChar char="•"/>
            </a:pPr>
            <a:endParaRPr lang="zh-CN" altLang="en-US"/>
          </a:p>
          <a:p>
            <a:pPr marL="285750" indent="-285750">
              <a:buChar char="•"/>
            </a:pPr>
            <a:endParaRPr lang="zh-CN" altLang="en-US" b="1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0293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19" name="Google Shape;1119;p55"/>
          <p:cNvSpPr txBox="1">
            <a:spLocks noGrp="1"/>
          </p:cNvSpPr>
          <p:nvPr>
            <p:ph type="title" idx="2"/>
          </p:nvPr>
        </p:nvSpPr>
        <p:spPr>
          <a:xfrm>
            <a:off x="720000" y="1762223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/>
              <a:t>Dataset Description</a:t>
            </a:r>
            <a:br>
              <a:rPr lang="en" sz="1800"/>
            </a:br>
            <a:r>
              <a:rPr lang="en" sz="1800"/>
              <a:t>Problem Statement</a:t>
            </a:r>
            <a:br>
              <a:rPr lang="en" sz="1800"/>
            </a:br>
            <a:endParaRPr lang="en" sz="1800"/>
          </a:p>
        </p:txBody>
      </p:sp>
      <p:sp>
        <p:nvSpPr>
          <p:cNvPr id="1120" name="Google Shape;1120;p55"/>
          <p:cNvSpPr txBox="1">
            <a:spLocks noGrp="1"/>
          </p:cNvSpPr>
          <p:nvPr>
            <p:ph type="title" idx="3"/>
          </p:nvPr>
        </p:nvSpPr>
        <p:spPr>
          <a:xfrm>
            <a:off x="7200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122" name="Google Shape;1122;p55"/>
          <p:cNvSpPr txBox="1">
            <a:spLocks noGrp="1"/>
          </p:cNvSpPr>
          <p:nvPr>
            <p:ph type="title" idx="4"/>
          </p:nvPr>
        </p:nvSpPr>
        <p:spPr>
          <a:xfrm>
            <a:off x="3403800" y="176219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/>
              <a:t>Data Pre-processing</a:t>
            </a:r>
            <a:br>
              <a:rPr lang="en" sz="1800"/>
            </a:br>
            <a:r>
              <a:rPr lang="en" sz="1800"/>
              <a:t>Training &amp; Testing Procedure</a:t>
            </a:r>
            <a:endParaRPr lang="en-US" sz="1800"/>
          </a:p>
        </p:txBody>
      </p:sp>
      <p:sp>
        <p:nvSpPr>
          <p:cNvPr id="1123" name="Google Shape;1123;p55"/>
          <p:cNvSpPr txBox="1">
            <a:spLocks noGrp="1"/>
          </p:cNvSpPr>
          <p:nvPr>
            <p:ph type="title" idx="5"/>
          </p:nvPr>
        </p:nvSpPr>
        <p:spPr>
          <a:xfrm>
            <a:off x="34038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25" name="Google Shape;1125;p55"/>
          <p:cNvSpPr txBox="1">
            <a:spLocks noGrp="1"/>
          </p:cNvSpPr>
          <p:nvPr>
            <p:ph type="title" idx="7"/>
          </p:nvPr>
        </p:nvSpPr>
        <p:spPr>
          <a:xfrm>
            <a:off x="6087600" y="1706584"/>
            <a:ext cx="2624408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Logistic Regression</a:t>
            </a:r>
            <a:br>
              <a:rPr lang="en"/>
            </a:br>
            <a:r>
              <a:rPr lang="en"/>
              <a:t>Random Forest</a:t>
            </a:r>
            <a:endParaRPr/>
          </a:p>
        </p:txBody>
      </p:sp>
      <p:sp>
        <p:nvSpPr>
          <p:cNvPr id="1126" name="Google Shape;1126;p55"/>
          <p:cNvSpPr txBox="1">
            <a:spLocks noGrp="1"/>
          </p:cNvSpPr>
          <p:nvPr>
            <p:ph type="title" idx="8"/>
          </p:nvPr>
        </p:nvSpPr>
        <p:spPr>
          <a:xfrm>
            <a:off x="60876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28" name="Google Shape;1128;p55"/>
          <p:cNvSpPr txBox="1">
            <a:spLocks noGrp="1"/>
          </p:cNvSpPr>
          <p:nvPr>
            <p:ph type="title" idx="13"/>
          </p:nvPr>
        </p:nvSpPr>
        <p:spPr>
          <a:xfrm>
            <a:off x="720000" y="356630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Naïve Bayes</a:t>
            </a:r>
            <a:br>
              <a:rPr lang="en-US"/>
            </a:br>
            <a:r>
              <a:rPr lang="en-US"/>
              <a:t>SVM</a:t>
            </a:r>
          </a:p>
        </p:txBody>
      </p:sp>
      <p:sp>
        <p:nvSpPr>
          <p:cNvPr id="1129" name="Google Shape;1129;p55"/>
          <p:cNvSpPr txBox="1">
            <a:spLocks noGrp="1"/>
          </p:cNvSpPr>
          <p:nvPr>
            <p:ph type="title" idx="14"/>
          </p:nvPr>
        </p:nvSpPr>
        <p:spPr>
          <a:xfrm>
            <a:off x="7200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31" name="Google Shape;1131;p55"/>
          <p:cNvSpPr txBox="1">
            <a:spLocks noGrp="1"/>
          </p:cNvSpPr>
          <p:nvPr>
            <p:ph type="title" idx="16"/>
          </p:nvPr>
        </p:nvSpPr>
        <p:spPr>
          <a:xfrm>
            <a:off x="3383018" y="3195546"/>
            <a:ext cx="2760163" cy="1116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539750"/>
            <a:br>
              <a:rPr lang="en" sz="1800"/>
            </a:br>
            <a:r>
              <a:rPr lang="en" sz="1800"/>
              <a:t>Voting for ML Methods</a:t>
            </a:r>
            <a:br>
              <a:rPr lang="en" sz="1800"/>
            </a:br>
            <a:r>
              <a:rPr lang="en" sz="1800"/>
              <a:t>Multi-Layer Perceptron</a:t>
            </a:r>
            <a:endParaRPr lang="zh-CN" sz="1800"/>
          </a:p>
        </p:txBody>
      </p:sp>
      <p:sp>
        <p:nvSpPr>
          <p:cNvPr id="1132" name="Google Shape;1132;p55"/>
          <p:cNvSpPr txBox="1">
            <a:spLocks noGrp="1"/>
          </p:cNvSpPr>
          <p:nvPr>
            <p:ph type="title" idx="17"/>
          </p:nvPr>
        </p:nvSpPr>
        <p:spPr>
          <a:xfrm>
            <a:off x="34038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134" name="Google Shape;1134;p55"/>
          <p:cNvSpPr txBox="1">
            <a:spLocks noGrp="1"/>
          </p:cNvSpPr>
          <p:nvPr>
            <p:ph type="title" idx="19"/>
          </p:nvPr>
        </p:nvSpPr>
        <p:spPr>
          <a:xfrm>
            <a:off x="6199113" y="3502234"/>
            <a:ext cx="4079615" cy="711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539750"/>
            <a:r>
              <a:rPr lang="en"/>
              <a:t>Summary</a:t>
            </a:r>
            <a:br>
              <a:rPr lang="en"/>
            </a:br>
            <a:r>
              <a:rPr lang="en"/>
              <a:t>Future Improvements</a:t>
            </a:r>
            <a:endParaRPr lang="en-US"/>
          </a:p>
        </p:txBody>
      </p:sp>
      <p:sp>
        <p:nvSpPr>
          <p:cNvPr id="1135" name="Google Shape;1135;p55"/>
          <p:cNvSpPr txBox="1">
            <a:spLocks noGrp="1"/>
          </p:cNvSpPr>
          <p:nvPr>
            <p:ph type="title" idx="20"/>
          </p:nvPr>
        </p:nvSpPr>
        <p:spPr>
          <a:xfrm>
            <a:off x="60876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06.</a:t>
            </a:r>
            <a:endParaRPr/>
          </a:p>
        </p:txBody>
      </p:sp>
      <p:grpSp>
        <p:nvGrpSpPr>
          <p:cNvPr id="1137" name="Google Shape;1137;p55"/>
          <p:cNvGrpSpPr/>
          <p:nvPr/>
        </p:nvGrpSpPr>
        <p:grpSpPr>
          <a:xfrm>
            <a:off x="7625495" y="244042"/>
            <a:ext cx="1979884" cy="1286961"/>
            <a:chOff x="3028945" y="2612942"/>
            <a:chExt cx="1979884" cy="1286961"/>
          </a:xfrm>
        </p:grpSpPr>
        <p:grpSp>
          <p:nvGrpSpPr>
            <p:cNvPr id="1138" name="Google Shape;1138;p55"/>
            <p:cNvGrpSpPr/>
            <p:nvPr/>
          </p:nvGrpSpPr>
          <p:grpSpPr>
            <a:xfrm>
              <a:off x="3048248" y="2612942"/>
              <a:ext cx="1960580" cy="1159377"/>
              <a:chOff x="4923200" y="1561363"/>
              <a:chExt cx="975025" cy="576575"/>
            </a:xfrm>
          </p:grpSpPr>
          <p:sp>
            <p:nvSpPr>
              <p:cNvPr id="1139" name="Google Shape;1139;p55"/>
              <p:cNvSpPr/>
              <p:nvPr/>
            </p:nvSpPr>
            <p:spPr>
              <a:xfrm>
                <a:off x="4923200" y="1561363"/>
                <a:ext cx="975025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39001" h="23063" extrusionOk="0">
                    <a:moveTo>
                      <a:pt x="24607" y="0"/>
                    </a:moveTo>
                    <a:lnTo>
                      <a:pt x="21" y="14289"/>
                    </a:lnTo>
                    <a:cubicBezTo>
                      <a:pt x="409" y="14510"/>
                      <a:pt x="0" y="14752"/>
                      <a:pt x="388" y="14972"/>
                    </a:cubicBezTo>
                    <a:cubicBezTo>
                      <a:pt x="550" y="15068"/>
                      <a:pt x="714" y="15082"/>
                      <a:pt x="880" y="15082"/>
                    </a:cubicBezTo>
                    <a:cubicBezTo>
                      <a:pt x="953" y="15082"/>
                      <a:pt x="1026" y="15080"/>
                      <a:pt x="1099" y="15080"/>
                    </a:cubicBezTo>
                    <a:cubicBezTo>
                      <a:pt x="1259" y="15080"/>
                      <a:pt x="1419" y="15093"/>
                      <a:pt x="1576" y="15182"/>
                    </a:cubicBezTo>
                    <a:cubicBezTo>
                      <a:pt x="1964" y="15403"/>
                      <a:pt x="1544" y="15644"/>
                      <a:pt x="1933" y="15876"/>
                    </a:cubicBezTo>
                    <a:cubicBezTo>
                      <a:pt x="2086" y="15963"/>
                      <a:pt x="2244" y="15978"/>
                      <a:pt x="2403" y="15978"/>
                    </a:cubicBezTo>
                    <a:cubicBezTo>
                      <a:pt x="2489" y="15978"/>
                      <a:pt x="2575" y="15973"/>
                      <a:pt x="2661" y="15973"/>
                    </a:cubicBezTo>
                    <a:cubicBezTo>
                      <a:pt x="2820" y="15973"/>
                      <a:pt x="2978" y="15989"/>
                      <a:pt x="3131" y="16076"/>
                    </a:cubicBezTo>
                    <a:cubicBezTo>
                      <a:pt x="3519" y="16307"/>
                      <a:pt x="3099" y="16548"/>
                      <a:pt x="3488" y="16769"/>
                    </a:cubicBezTo>
                    <a:cubicBezTo>
                      <a:pt x="3645" y="16858"/>
                      <a:pt x="3806" y="16872"/>
                      <a:pt x="3969" y="16872"/>
                    </a:cubicBezTo>
                    <a:cubicBezTo>
                      <a:pt x="4043" y="16872"/>
                      <a:pt x="4117" y="16869"/>
                      <a:pt x="4191" y="16869"/>
                    </a:cubicBezTo>
                    <a:cubicBezTo>
                      <a:pt x="4358" y="16869"/>
                      <a:pt x="4525" y="16883"/>
                      <a:pt x="4686" y="16979"/>
                    </a:cubicBezTo>
                    <a:cubicBezTo>
                      <a:pt x="5074" y="17199"/>
                      <a:pt x="4654" y="17441"/>
                      <a:pt x="5043" y="17662"/>
                    </a:cubicBezTo>
                    <a:cubicBezTo>
                      <a:pt x="5204" y="17757"/>
                      <a:pt x="5371" y="17772"/>
                      <a:pt x="5538" y="17772"/>
                    </a:cubicBezTo>
                    <a:cubicBezTo>
                      <a:pt x="5612" y="17772"/>
                      <a:pt x="5686" y="17769"/>
                      <a:pt x="5760" y="17769"/>
                    </a:cubicBezTo>
                    <a:cubicBezTo>
                      <a:pt x="5923" y="17769"/>
                      <a:pt x="6084" y="17783"/>
                      <a:pt x="6241" y="17872"/>
                    </a:cubicBezTo>
                    <a:cubicBezTo>
                      <a:pt x="6629" y="18093"/>
                      <a:pt x="6209" y="18334"/>
                      <a:pt x="6598" y="18565"/>
                    </a:cubicBezTo>
                    <a:cubicBezTo>
                      <a:pt x="6754" y="18654"/>
                      <a:pt x="6916" y="18668"/>
                      <a:pt x="7078" y="18668"/>
                    </a:cubicBezTo>
                    <a:cubicBezTo>
                      <a:pt x="7153" y="18668"/>
                      <a:pt x="7228" y="18665"/>
                      <a:pt x="7303" y="18665"/>
                    </a:cubicBezTo>
                    <a:cubicBezTo>
                      <a:pt x="7469" y="18665"/>
                      <a:pt x="7635" y="18680"/>
                      <a:pt x="7796" y="18775"/>
                    </a:cubicBezTo>
                    <a:cubicBezTo>
                      <a:pt x="8184" y="18996"/>
                      <a:pt x="7764" y="19238"/>
                      <a:pt x="8153" y="19459"/>
                    </a:cubicBezTo>
                    <a:cubicBezTo>
                      <a:pt x="8314" y="19554"/>
                      <a:pt x="8479" y="19569"/>
                      <a:pt x="8646" y="19569"/>
                    </a:cubicBezTo>
                    <a:cubicBezTo>
                      <a:pt x="8721" y="19569"/>
                      <a:pt x="8796" y="19566"/>
                      <a:pt x="8871" y="19566"/>
                    </a:cubicBezTo>
                    <a:cubicBezTo>
                      <a:pt x="9033" y="19566"/>
                      <a:pt x="9195" y="19580"/>
                      <a:pt x="9351" y="19669"/>
                    </a:cubicBezTo>
                    <a:cubicBezTo>
                      <a:pt x="9739" y="19889"/>
                      <a:pt x="9319" y="20131"/>
                      <a:pt x="9708" y="20362"/>
                    </a:cubicBezTo>
                    <a:cubicBezTo>
                      <a:pt x="9861" y="20449"/>
                      <a:pt x="10019" y="20464"/>
                      <a:pt x="10177" y="20464"/>
                    </a:cubicBezTo>
                    <a:cubicBezTo>
                      <a:pt x="10264" y="20464"/>
                      <a:pt x="10350" y="20460"/>
                      <a:pt x="10436" y="20460"/>
                    </a:cubicBezTo>
                    <a:cubicBezTo>
                      <a:pt x="10595" y="20460"/>
                      <a:pt x="10753" y="20475"/>
                      <a:pt x="10906" y="20562"/>
                    </a:cubicBezTo>
                    <a:cubicBezTo>
                      <a:pt x="11294" y="20793"/>
                      <a:pt x="10874" y="21035"/>
                      <a:pt x="11263" y="21255"/>
                    </a:cubicBezTo>
                    <a:cubicBezTo>
                      <a:pt x="11424" y="21351"/>
                      <a:pt x="11591" y="21365"/>
                      <a:pt x="11758" y="21365"/>
                    </a:cubicBezTo>
                    <a:cubicBezTo>
                      <a:pt x="11832" y="21365"/>
                      <a:pt x="11906" y="21363"/>
                      <a:pt x="11980" y="21363"/>
                    </a:cubicBezTo>
                    <a:cubicBezTo>
                      <a:pt x="12143" y="21363"/>
                      <a:pt x="12304" y="21376"/>
                      <a:pt x="12461" y="21465"/>
                    </a:cubicBezTo>
                    <a:cubicBezTo>
                      <a:pt x="12849" y="21696"/>
                      <a:pt x="12440" y="21927"/>
                      <a:pt x="12828" y="22159"/>
                    </a:cubicBezTo>
                    <a:cubicBezTo>
                      <a:pt x="12985" y="22247"/>
                      <a:pt x="13145" y="22261"/>
                      <a:pt x="13305" y="22261"/>
                    </a:cubicBezTo>
                    <a:cubicBezTo>
                      <a:pt x="13379" y="22261"/>
                      <a:pt x="13453" y="22259"/>
                      <a:pt x="13526" y="22259"/>
                    </a:cubicBezTo>
                    <a:cubicBezTo>
                      <a:pt x="13691" y="22259"/>
                      <a:pt x="13855" y="22273"/>
                      <a:pt x="14016" y="22369"/>
                    </a:cubicBezTo>
                    <a:cubicBezTo>
                      <a:pt x="14415" y="22590"/>
                      <a:pt x="13995" y="22831"/>
                      <a:pt x="14383" y="23062"/>
                    </a:cubicBezTo>
                    <a:lnTo>
                      <a:pt x="38969" y="8763"/>
                    </a:lnTo>
                    <a:cubicBezTo>
                      <a:pt x="38581" y="8542"/>
                      <a:pt x="39001" y="8301"/>
                      <a:pt x="38612" y="8080"/>
                    </a:cubicBezTo>
                    <a:cubicBezTo>
                      <a:pt x="38451" y="7984"/>
                      <a:pt x="38286" y="7969"/>
                      <a:pt x="38119" y="7969"/>
                    </a:cubicBezTo>
                    <a:cubicBezTo>
                      <a:pt x="38044" y="7969"/>
                      <a:pt x="37969" y="7972"/>
                      <a:pt x="37894" y="7972"/>
                    </a:cubicBezTo>
                    <a:cubicBezTo>
                      <a:pt x="37732" y="7972"/>
                      <a:pt x="37571" y="7958"/>
                      <a:pt x="37414" y="7869"/>
                    </a:cubicBezTo>
                    <a:cubicBezTo>
                      <a:pt x="37026" y="7638"/>
                      <a:pt x="37435" y="7407"/>
                      <a:pt x="37047" y="7176"/>
                    </a:cubicBezTo>
                    <a:cubicBezTo>
                      <a:pt x="36890" y="7087"/>
                      <a:pt x="36730" y="7073"/>
                      <a:pt x="36569" y="7073"/>
                    </a:cubicBezTo>
                    <a:cubicBezTo>
                      <a:pt x="36496" y="7073"/>
                      <a:pt x="36423" y="7076"/>
                      <a:pt x="36350" y="7076"/>
                    </a:cubicBezTo>
                    <a:cubicBezTo>
                      <a:pt x="36185" y="7076"/>
                      <a:pt x="36020" y="7062"/>
                      <a:pt x="35859" y="6966"/>
                    </a:cubicBezTo>
                    <a:cubicBezTo>
                      <a:pt x="35471" y="6746"/>
                      <a:pt x="35880" y="6504"/>
                      <a:pt x="35492" y="6272"/>
                    </a:cubicBezTo>
                    <a:cubicBezTo>
                      <a:pt x="35339" y="6186"/>
                      <a:pt x="35182" y="6171"/>
                      <a:pt x="35026" y="6171"/>
                    </a:cubicBezTo>
                    <a:cubicBezTo>
                      <a:pt x="34941" y="6171"/>
                      <a:pt x="34855" y="6175"/>
                      <a:pt x="34770" y="6175"/>
                    </a:cubicBezTo>
                    <a:cubicBezTo>
                      <a:pt x="34613" y="6175"/>
                      <a:pt x="34457" y="6160"/>
                      <a:pt x="34304" y="6073"/>
                    </a:cubicBezTo>
                    <a:cubicBezTo>
                      <a:pt x="33916" y="5842"/>
                      <a:pt x="34325" y="5600"/>
                      <a:pt x="33937" y="5380"/>
                    </a:cubicBezTo>
                    <a:cubicBezTo>
                      <a:pt x="33780" y="5291"/>
                      <a:pt x="33620" y="5277"/>
                      <a:pt x="33460" y="5277"/>
                    </a:cubicBezTo>
                    <a:cubicBezTo>
                      <a:pt x="33386" y="5277"/>
                      <a:pt x="33312" y="5280"/>
                      <a:pt x="33239" y="5280"/>
                    </a:cubicBezTo>
                    <a:cubicBezTo>
                      <a:pt x="33074" y="5280"/>
                      <a:pt x="32910" y="5265"/>
                      <a:pt x="32749" y="5170"/>
                    </a:cubicBezTo>
                    <a:cubicBezTo>
                      <a:pt x="32361" y="4949"/>
                      <a:pt x="32770" y="4707"/>
                      <a:pt x="32382" y="4486"/>
                    </a:cubicBezTo>
                    <a:cubicBezTo>
                      <a:pt x="32221" y="4391"/>
                      <a:pt x="32057" y="4376"/>
                      <a:pt x="31892" y="4376"/>
                    </a:cubicBezTo>
                    <a:cubicBezTo>
                      <a:pt x="31818" y="4376"/>
                      <a:pt x="31744" y="4379"/>
                      <a:pt x="31671" y="4379"/>
                    </a:cubicBezTo>
                    <a:cubicBezTo>
                      <a:pt x="31510" y="4379"/>
                      <a:pt x="31351" y="4365"/>
                      <a:pt x="31194" y="4276"/>
                    </a:cubicBezTo>
                    <a:cubicBezTo>
                      <a:pt x="30806" y="4045"/>
                      <a:pt x="31215" y="3804"/>
                      <a:pt x="30827" y="3583"/>
                    </a:cubicBezTo>
                    <a:cubicBezTo>
                      <a:pt x="30670" y="3494"/>
                      <a:pt x="30510" y="3480"/>
                      <a:pt x="30349" y="3480"/>
                    </a:cubicBezTo>
                    <a:cubicBezTo>
                      <a:pt x="30276" y="3480"/>
                      <a:pt x="30203" y="3483"/>
                      <a:pt x="30130" y="3483"/>
                    </a:cubicBezTo>
                    <a:cubicBezTo>
                      <a:pt x="29965" y="3483"/>
                      <a:pt x="29800" y="3468"/>
                      <a:pt x="29639" y="3373"/>
                    </a:cubicBezTo>
                    <a:cubicBezTo>
                      <a:pt x="29251" y="3152"/>
                      <a:pt x="29660" y="2910"/>
                      <a:pt x="29272" y="2690"/>
                    </a:cubicBezTo>
                    <a:cubicBezTo>
                      <a:pt x="29110" y="2594"/>
                      <a:pt x="28946" y="2580"/>
                      <a:pt x="28780" y="2580"/>
                    </a:cubicBezTo>
                    <a:cubicBezTo>
                      <a:pt x="28707" y="2580"/>
                      <a:pt x="28634" y="2582"/>
                      <a:pt x="28561" y="2582"/>
                    </a:cubicBezTo>
                    <a:cubicBezTo>
                      <a:pt x="28401" y="2582"/>
                      <a:pt x="28241" y="2569"/>
                      <a:pt x="28084" y="2480"/>
                    </a:cubicBezTo>
                    <a:cubicBezTo>
                      <a:pt x="27696" y="2249"/>
                      <a:pt x="28105" y="2018"/>
                      <a:pt x="27717" y="1786"/>
                    </a:cubicBezTo>
                    <a:cubicBezTo>
                      <a:pt x="27560" y="1698"/>
                      <a:pt x="27401" y="1684"/>
                      <a:pt x="27240" y="1684"/>
                    </a:cubicBezTo>
                    <a:cubicBezTo>
                      <a:pt x="27166" y="1684"/>
                      <a:pt x="27092" y="1686"/>
                      <a:pt x="27019" y="1686"/>
                    </a:cubicBezTo>
                    <a:cubicBezTo>
                      <a:pt x="26854" y="1686"/>
                      <a:pt x="26690" y="1672"/>
                      <a:pt x="26529" y="1576"/>
                    </a:cubicBezTo>
                    <a:cubicBezTo>
                      <a:pt x="26141" y="1355"/>
                      <a:pt x="26550" y="1114"/>
                      <a:pt x="26162" y="893"/>
                    </a:cubicBezTo>
                    <a:cubicBezTo>
                      <a:pt x="25997" y="800"/>
                      <a:pt x="25829" y="787"/>
                      <a:pt x="25660" y="787"/>
                    </a:cubicBezTo>
                    <a:cubicBezTo>
                      <a:pt x="25599" y="787"/>
                      <a:pt x="25538" y="789"/>
                      <a:pt x="25477" y="789"/>
                    </a:cubicBezTo>
                    <a:cubicBezTo>
                      <a:pt x="25308" y="789"/>
                      <a:pt x="25139" y="777"/>
                      <a:pt x="24974" y="683"/>
                    </a:cubicBezTo>
                    <a:cubicBezTo>
                      <a:pt x="24586" y="463"/>
                      <a:pt x="24995" y="220"/>
                      <a:pt x="24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5"/>
              <p:cNvSpPr/>
              <p:nvPr/>
            </p:nvSpPr>
            <p:spPr>
              <a:xfrm>
                <a:off x="5530725" y="1643313"/>
                <a:ext cx="214650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81" fill="none" extrusionOk="0">
                    <a:moveTo>
                      <a:pt x="1" y="0"/>
                    </a:moveTo>
                    <a:lnTo>
                      <a:pt x="8585" y="4981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5"/>
              <p:cNvSpPr/>
              <p:nvPr/>
            </p:nvSpPr>
            <p:spPr>
              <a:xfrm>
                <a:off x="5501300" y="1661938"/>
                <a:ext cx="214650" cy="1248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93" fill="none" extrusionOk="0">
                    <a:moveTo>
                      <a:pt x="1" y="1"/>
                    </a:moveTo>
                    <a:lnTo>
                      <a:pt x="8585" y="4992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5"/>
              <p:cNvSpPr/>
              <p:nvPr/>
            </p:nvSpPr>
            <p:spPr>
              <a:xfrm>
                <a:off x="5364725" y="1715813"/>
                <a:ext cx="1460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4" fill="none" extrusionOk="0">
                    <a:moveTo>
                      <a:pt x="0" y="0"/>
                    </a:moveTo>
                    <a:lnTo>
                      <a:pt x="5842" y="3393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5"/>
              <p:cNvSpPr/>
              <p:nvPr/>
            </p:nvSpPr>
            <p:spPr>
              <a:xfrm>
                <a:off x="5323500" y="1741263"/>
                <a:ext cx="14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6" fill="none" extrusionOk="0">
                    <a:moveTo>
                      <a:pt x="0" y="1"/>
                    </a:moveTo>
                    <a:lnTo>
                      <a:pt x="5842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5"/>
              <p:cNvSpPr/>
              <p:nvPr/>
            </p:nvSpPr>
            <p:spPr>
              <a:xfrm>
                <a:off x="5272275" y="1772013"/>
                <a:ext cx="145800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3394" fill="none" extrusionOk="0">
                    <a:moveTo>
                      <a:pt x="0" y="1"/>
                    </a:moveTo>
                    <a:lnTo>
                      <a:pt x="5832" y="3394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5"/>
              <p:cNvSpPr/>
              <p:nvPr/>
            </p:nvSpPr>
            <p:spPr>
              <a:xfrm>
                <a:off x="5225775" y="1799063"/>
                <a:ext cx="1460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5" fill="none" extrusionOk="0">
                    <a:moveTo>
                      <a:pt x="1" y="0"/>
                    </a:moveTo>
                    <a:lnTo>
                      <a:pt x="5843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5"/>
              <p:cNvSpPr/>
              <p:nvPr/>
            </p:nvSpPr>
            <p:spPr>
              <a:xfrm>
                <a:off x="5504450" y="1699763"/>
                <a:ext cx="1497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3480" fill="none" extrusionOk="0">
                    <a:moveTo>
                      <a:pt x="1" y="1"/>
                    </a:moveTo>
                    <a:lnTo>
                      <a:pt x="5990" y="3479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5"/>
              <p:cNvSpPr/>
              <p:nvPr/>
            </p:nvSpPr>
            <p:spPr>
              <a:xfrm>
                <a:off x="5551225" y="1821913"/>
                <a:ext cx="24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02" extrusionOk="0">
                    <a:moveTo>
                      <a:pt x="579" y="0"/>
                    </a:moveTo>
                    <a:cubicBezTo>
                      <a:pt x="523" y="0"/>
                      <a:pt x="466" y="13"/>
                      <a:pt x="410" y="43"/>
                    </a:cubicBezTo>
                    <a:cubicBezTo>
                      <a:pt x="294" y="116"/>
                      <a:pt x="336" y="158"/>
                      <a:pt x="441" y="253"/>
                    </a:cubicBezTo>
                    <a:cubicBezTo>
                      <a:pt x="557" y="337"/>
                      <a:pt x="568" y="368"/>
                      <a:pt x="515" y="400"/>
                    </a:cubicBezTo>
                    <a:cubicBezTo>
                      <a:pt x="482" y="421"/>
                      <a:pt x="449" y="430"/>
                      <a:pt x="417" y="430"/>
                    </a:cubicBezTo>
                    <a:cubicBezTo>
                      <a:pt x="368" y="430"/>
                      <a:pt x="319" y="410"/>
                      <a:pt x="263" y="379"/>
                    </a:cubicBezTo>
                    <a:cubicBezTo>
                      <a:pt x="200" y="337"/>
                      <a:pt x="84" y="253"/>
                      <a:pt x="84" y="253"/>
                    </a:cubicBezTo>
                    <a:lnTo>
                      <a:pt x="0" y="295"/>
                    </a:lnTo>
                    <a:cubicBezTo>
                      <a:pt x="11" y="295"/>
                      <a:pt x="116" y="379"/>
                      <a:pt x="189" y="421"/>
                    </a:cubicBezTo>
                    <a:cubicBezTo>
                      <a:pt x="270" y="471"/>
                      <a:pt x="351" y="502"/>
                      <a:pt x="431" y="502"/>
                    </a:cubicBezTo>
                    <a:cubicBezTo>
                      <a:pt x="487" y="502"/>
                      <a:pt x="543" y="487"/>
                      <a:pt x="599" y="452"/>
                    </a:cubicBezTo>
                    <a:cubicBezTo>
                      <a:pt x="715" y="389"/>
                      <a:pt x="694" y="337"/>
                      <a:pt x="568" y="232"/>
                    </a:cubicBezTo>
                    <a:cubicBezTo>
                      <a:pt x="462" y="148"/>
                      <a:pt x="441" y="127"/>
                      <a:pt x="504" y="95"/>
                    </a:cubicBezTo>
                    <a:cubicBezTo>
                      <a:pt x="533" y="79"/>
                      <a:pt x="561" y="72"/>
                      <a:pt x="589" y="72"/>
                    </a:cubicBezTo>
                    <a:cubicBezTo>
                      <a:pt x="634" y="72"/>
                      <a:pt x="680" y="90"/>
                      <a:pt x="726" y="116"/>
                    </a:cubicBezTo>
                    <a:cubicBezTo>
                      <a:pt x="799" y="158"/>
                      <a:pt x="904" y="242"/>
                      <a:pt x="915" y="242"/>
                    </a:cubicBezTo>
                    <a:lnTo>
                      <a:pt x="988" y="200"/>
                    </a:lnTo>
                    <a:cubicBezTo>
                      <a:pt x="988" y="200"/>
                      <a:pt x="894" y="116"/>
                      <a:pt x="799" y="64"/>
                    </a:cubicBezTo>
                    <a:cubicBezTo>
                      <a:pt x="736" y="27"/>
                      <a:pt x="660" y="0"/>
                      <a:pt x="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5"/>
              <p:cNvSpPr/>
              <p:nvPr/>
            </p:nvSpPr>
            <p:spPr>
              <a:xfrm>
                <a:off x="5536250" y="1811938"/>
                <a:ext cx="25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611" extrusionOk="0">
                    <a:moveTo>
                      <a:pt x="568" y="1"/>
                    </a:moveTo>
                    <a:lnTo>
                      <a:pt x="253" y="179"/>
                    </a:lnTo>
                    <a:cubicBezTo>
                      <a:pt x="43" y="305"/>
                      <a:pt x="1" y="368"/>
                      <a:pt x="158" y="463"/>
                    </a:cubicBezTo>
                    <a:cubicBezTo>
                      <a:pt x="253" y="515"/>
                      <a:pt x="379" y="536"/>
                      <a:pt x="389" y="536"/>
                    </a:cubicBezTo>
                    <a:lnTo>
                      <a:pt x="347" y="557"/>
                    </a:lnTo>
                    <a:lnTo>
                      <a:pt x="442" y="610"/>
                    </a:lnTo>
                    <a:lnTo>
                      <a:pt x="1030" y="274"/>
                    </a:lnTo>
                    <a:lnTo>
                      <a:pt x="946" y="221"/>
                    </a:lnTo>
                    <a:lnTo>
                      <a:pt x="463" y="494"/>
                    </a:lnTo>
                    <a:cubicBezTo>
                      <a:pt x="452" y="494"/>
                      <a:pt x="347" y="473"/>
                      <a:pt x="253" y="431"/>
                    </a:cubicBezTo>
                    <a:cubicBezTo>
                      <a:pt x="148" y="358"/>
                      <a:pt x="179" y="326"/>
                      <a:pt x="347" y="232"/>
                    </a:cubicBezTo>
                    <a:lnTo>
                      <a:pt x="652" y="53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5"/>
              <p:cNvSpPr/>
              <p:nvPr/>
            </p:nvSpPr>
            <p:spPr>
              <a:xfrm>
                <a:off x="5565675" y="1830488"/>
                <a:ext cx="323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51" extrusionOk="0">
                    <a:moveTo>
                      <a:pt x="603" y="73"/>
                    </a:moveTo>
                    <a:cubicBezTo>
                      <a:pt x="651" y="73"/>
                      <a:pt x="698" y="85"/>
                      <a:pt x="746" y="109"/>
                    </a:cubicBezTo>
                    <a:cubicBezTo>
                      <a:pt x="788" y="141"/>
                      <a:pt x="851" y="193"/>
                      <a:pt x="872" y="204"/>
                    </a:cubicBezTo>
                    <a:lnTo>
                      <a:pt x="473" y="435"/>
                    </a:lnTo>
                    <a:cubicBezTo>
                      <a:pt x="463" y="435"/>
                      <a:pt x="347" y="414"/>
                      <a:pt x="253" y="361"/>
                    </a:cubicBezTo>
                    <a:cubicBezTo>
                      <a:pt x="190" y="319"/>
                      <a:pt x="158" y="267"/>
                      <a:pt x="347" y="162"/>
                    </a:cubicBezTo>
                    <a:cubicBezTo>
                      <a:pt x="444" y="104"/>
                      <a:pt x="525" y="73"/>
                      <a:pt x="603" y="73"/>
                    </a:cubicBezTo>
                    <a:close/>
                    <a:moveTo>
                      <a:pt x="581" y="0"/>
                    </a:moveTo>
                    <a:cubicBezTo>
                      <a:pt x="478" y="0"/>
                      <a:pt x="372" y="38"/>
                      <a:pt x="253" y="109"/>
                    </a:cubicBezTo>
                    <a:cubicBezTo>
                      <a:pt x="0" y="256"/>
                      <a:pt x="53" y="340"/>
                      <a:pt x="169" y="404"/>
                    </a:cubicBezTo>
                    <a:cubicBezTo>
                      <a:pt x="253" y="456"/>
                      <a:pt x="389" y="477"/>
                      <a:pt x="400" y="477"/>
                    </a:cubicBezTo>
                    <a:lnTo>
                      <a:pt x="358" y="498"/>
                    </a:lnTo>
                    <a:lnTo>
                      <a:pt x="452" y="551"/>
                    </a:lnTo>
                    <a:lnTo>
                      <a:pt x="1292" y="57"/>
                    </a:lnTo>
                    <a:lnTo>
                      <a:pt x="1208" y="15"/>
                    </a:lnTo>
                    <a:lnTo>
                      <a:pt x="946" y="162"/>
                    </a:lnTo>
                    <a:cubicBezTo>
                      <a:pt x="935" y="151"/>
                      <a:pt x="872" y="99"/>
                      <a:pt x="820" y="67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5"/>
              <p:cNvSpPr/>
              <p:nvPr/>
            </p:nvSpPr>
            <p:spPr>
              <a:xfrm>
                <a:off x="5633975" y="1867063"/>
                <a:ext cx="299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14" extrusionOk="0">
                    <a:moveTo>
                      <a:pt x="768" y="73"/>
                    </a:moveTo>
                    <a:cubicBezTo>
                      <a:pt x="826" y="73"/>
                      <a:pt x="876" y="89"/>
                      <a:pt x="925" y="117"/>
                    </a:cubicBezTo>
                    <a:cubicBezTo>
                      <a:pt x="1051" y="191"/>
                      <a:pt x="1051" y="275"/>
                      <a:pt x="778" y="422"/>
                    </a:cubicBezTo>
                    <a:cubicBezTo>
                      <a:pt x="636" y="508"/>
                      <a:pt x="534" y="544"/>
                      <a:pt x="449" y="544"/>
                    </a:cubicBezTo>
                    <a:cubicBezTo>
                      <a:pt x="388" y="544"/>
                      <a:pt x="336" y="526"/>
                      <a:pt x="283" y="496"/>
                    </a:cubicBezTo>
                    <a:cubicBezTo>
                      <a:pt x="157" y="422"/>
                      <a:pt x="157" y="348"/>
                      <a:pt x="399" y="201"/>
                    </a:cubicBezTo>
                    <a:cubicBezTo>
                      <a:pt x="566" y="112"/>
                      <a:pt x="678" y="73"/>
                      <a:pt x="768" y="73"/>
                    </a:cubicBezTo>
                    <a:close/>
                    <a:moveTo>
                      <a:pt x="745" y="1"/>
                    </a:moveTo>
                    <a:cubicBezTo>
                      <a:pt x="624" y="1"/>
                      <a:pt x="486" y="44"/>
                      <a:pt x="304" y="149"/>
                    </a:cubicBezTo>
                    <a:cubicBezTo>
                      <a:pt x="0" y="327"/>
                      <a:pt x="21" y="432"/>
                      <a:pt x="199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4"/>
                    </a:cubicBezTo>
                    <a:cubicBezTo>
                      <a:pt x="1198" y="296"/>
                      <a:pt x="1187" y="180"/>
                      <a:pt x="1009" y="75"/>
                    </a:cubicBezTo>
                    <a:cubicBezTo>
                      <a:pt x="925" y="29"/>
                      <a:pt x="841" y="1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5"/>
              <p:cNvSpPr/>
              <p:nvPr/>
            </p:nvSpPr>
            <p:spPr>
              <a:xfrm>
                <a:off x="5610325" y="1852388"/>
                <a:ext cx="29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70" extrusionOk="0">
                    <a:moveTo>
                      <a:pt x="746" y="1"/>
                    </a:moveTo>
                    <a:lnTo>
                      <a:pt x="683" y="53"/>
                    </a:lnTo>
                    <a:cubicBezTo>
                      <a:pt x="694" y="53"/>
                      <a:pt x="820" y="95"/>
                      <a:pt x="925" y="158"/>
                    </a:cubicBezTo>
                    <a:cubicBezTo>
                      <a:pt x="1040" y="232"/>
                      <a:pt x="1051" y="274"/>
                      <a:pt x="967" y="326"/>
                    </a:cubicBezTo>
                    <a:cubicBezTo>
                      <a:pt x="925" y="349"/>
                      <a:pt x="875" y="358"/>
                      <a:pt x="827" y="358"/>
                    </a:cubicBezTo>
                    <a:cubicBezTo>
                      <a:pt x="766" y="358"/>
                      <a:pt x="708" y="344"/>
                      <a:pt x="673" y="326"/>
                    </a:cubicBezTo>
                    <a:lnTo>
                      <a:pt x="515" y="232"/>
                    </a:lnTo>
                    <a:lnTo>
                      <a:pt x="442" y="284"/>
                    </a:lnTo>
                    <a:lnTo>
                      <a:pt x="599" y="368"/>
                    </a:lnTo>
                    <a:cubicBezTo>
                      <a:pt x="683" y="431"/>
                      <a:pt x="725" y="494"/>
                      <a:pt x="620" y="547"/>
                    </a:cubicBezTo>
                    <a:cubicBezTo>
                      <a:pt x="570" y="577"/>
                      <a:pt x="519" y="593"/>
                      <a:pt x="468" y="593"/>
                    </a:cubicBezTo>
                    <a:cubicBezTo>
                      <a:pt x="412" y="593"/>
                      <a:pt x="355" y="575"/>
                      <a:pt x="295" y="536"/>
                    </a:cubicBezTo>
                    <a:cubicBezTo>
                      <a:pt x="179" y="473"/>
                      <a:pt x="85" y="389"/>
                      <a:pt x="85" y="389"/>
                    </a:cubicBezTo>
                    <a:lnTo>
                      <a:pt x="1" y="421"/>
                    </a:lnTo>
                    <a:cubicBezTo>
                      <a:pt x="1" y="431"/>
                      <a:pt x="95" y="515"/>
                      <a:pt x="221" y="589"/>
                    </a:cubicBezTo>
                    <a:cubicBezTo>
                      <a:pt x="313" y="643"/>
                      <a:pt x="399" y="669"/>
                      <a:pt x="482" y="669"/>
                    </a:cubicBezTo>
                    <a:cubicBezTo>
                      <a:pt x="561" y="669"/>
                      <a:pt x="638" y="645"/>
                      <a:pt x="715" y="599"/>
                    </a:cubicBezTo>
                    <a:cubicBezTo>
                      <a:pt x="841" y="526"/>
                      <a:pt x="820" y="473"/>
                      <a:pt x="767" y="410"/>
                    </a:cubicBezTo>
                    <a:lnTo>
                      <a:pt x="767" y="410"/>
                    </a:lnTo>
                    <a:cubicBezTo>
                      <a:pt x="783" y="416"/>
                      <a:pt x="825" y="426"/>
                      <a:pt x="879" y="426"/>
                    </a:cubicBezTo>
                    <a:cubicBezTo>
                      <a:pt x="933" y="426"/>
                      <a:pt x="998" y="416"/>
                      <a:pt x="1061" y="379"/>
                    </a:cubicBezTo>
                    <a:cubicBezTo>
                      <a:pt x="1198" y="295"/>
                      <a:pt x="1198" y="221"/>
                      <a:pt x="1009" y="116"/>
                    </a:cubicBezTo>
                    <a:cubicBezTo>
                      <a:pt x="893" y="43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5"/>
              <p:cNvSpPr/>
              <p:nvPr/>
            </p:nvSpPr>
            <p:spPr>
              <a:xfrm>
                <a:off x="5626625" y="18710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74"/>
                    </a:lnTo>
                    <a:lnTo>
                      <a:pt x="94" y="137"/>
                    </a:lnTo>
                    <a:lnTo>
                      <a:pt x="231" y="5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5"/>
              <p:cNvSpPr/>
              <p:nvPr/>
            </p:nvSpPr>
            <p:spPr>
              <a:xfrm>
                <a:off x="5487650" y="1840038"/>
                <a:ext cx="2605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610" extrusionOk="0">
                    <a:moveTo>
                      <a:pt x="568" y="0"/>
                    </a:moveTo>
                    <a:lnTo>
                      <a:pt x="264" y="180"/>
                    </a:lnTo>
                    <a:cubicBezTo>
                      <a:pt x="43" y="306"/>
                      <a:pt x="1" y="369"/>
                      <a:pt x="169" y="463"/>
                    </a:cubicBezTo>
                    <a:cubicBezTo>
                      <a:pt x="253" y="516"/>
                      <a:pt x="390" y="537"/>
                      <a:pt x="400" y="537"/>
                    </a:cubicBezTo>
                    <a:lnTo>
                      <a:pt x="358" y="558"/>
                    </a:lnTo>
                    <a:lnTo>
                      <a:pt x="453" y="610"/>
                    </a:lnTo>
                    <a:lnTo>
                      <a:pt x="1041" y="274"/>
                    </a:lnTo>
                    <a:lnTo>
                      <a:pt x="946" y="222"/>
                    </a:lnTo>
                    <a:lnTo>
                      <a:pt x="463" y="495"/>
                    </a:lnTo>
                    <a:cubicBezTo>
                      <a:pt x="463" y="495"/>
                      <a:pt x="348" y="484"/>
                      <a:pt x="264" y="432"/>
                    </a:cubicBezTo>
                    <a:cubicBezTo>
                      <a:pt x="148" y="369"/>
                      <a:pt x="190" y="327"/>
                      <a:pt x="348" y="232"/>
                    </a:cubicBezTo>
                    <a:lnTo>
                      <a:pt x="663" y="5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5"/>
              <p:cNvSpPr/>
              <p:nvPr/>
            </p:nvSpPr>
            <p:spPr>
              <a:xfrm>
                <a:off x="5517075" y="1858588"/>
                <a:ext cx="326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52" extrusionOk="0">
                    <a:moveTo>
                      <a:pt x="595" y="76"/>
                    </a:moveTo>
                    <a:cubicBezTo>
                      <a:pt x="646" y="76"/>
                      <a:pt x="695" y="90"/>
                      <a:pt x="747" y="120"/>
                    </a:cubicBezTo>
                    <a:cubicBezTo>
                      <a:pt x="799" y="141"/>
                      <a:pt x="862" y="194"/>
                      <a:pt x="873" y="204"/>
                    </a:cubicBezTo>
                    <a:lnTo>
                      <a:pt x="474" y="446"/>
                    </a:lnTo>
                    <a:cubicBezTo>
                      <a:pt x="474" y="435"/>
                      <a:pt x="347" y="414"/>
                      <a:pt x="263" y="362"/>
                    </a:cubicBezTo>
                    <a:cubicBezTo>
                      <a:pt x="189" y="330"/>
                      <a:pt x="158" y="267"/>
                      <a:pt x="358" y="162"/>
                    </a:cubicBezTo>
                    <a:cubicBezTo>
                      <a:pt x="445" y="106"/>
                      <a:pt x="521" y="76"/>
                      <a:pt x="595" y="76"/>
                    </a:cubicBezTo>
                    <a:close/>
                    <a:moveTo>
                      <a:pt x="590" y="1"/>
                    </a:moveTo>
                    <a:cubicBezTo>
                      <a:pt x="488" y="1"/>
                      <a:pt x="383" y="38"/>
                      <a:pt x="263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63" y="456"/>
                      <a:pt x="400" y="477"/>
                      <a:pt x="410" y="477"/>
                    </a:cubicBezTo>
                    <a:lnTo>
                      <a:pt x="368" y="509"/>
                    </a:lnTo>
                    <a:lnTo>
                      <a:pt x="453" y="551"/>
                    </a:lnTo>
                    <a:lnTo>
                      <a:pt x="1303" y="57"/>
                    </a:lnTo>
                    <a:lnTo>
                      <a:pt x="1219" y="15"/>
                    </a:lnTo>
                    <a:lnTo>
                      <a:pt x="957" y="162"/>
                    </a:lnTo>
                    <a:cubicBezTo>
                      <a:pt x="936" y="152"/>
                      <a:pt x="873" y="99"/>
                      <a:pt x="820" y="68"/>
                    </a:cubicBezTo>
                    <a:cubicBezTo>
                      <a:pt x="743" y="23"/>
                      <a:pt x="668" y="1"/>
                      <a:pt x="5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5"/>
              <p:cNvSpPr/>
              <p:nvPr/>
            </p:nvSpPr>
            <p:spPr>
              <a:xfrm>
                <a:off x="5502875" y="1850088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563" y="1"/>
                    </a:moveTo>
                    <a:cubicBezTo>
                      <a:pt x="511" y="1"/>
                      <a:pt x="460" y="12"/>
                      <a:pt x="411" y="40"/>
                    </a:cubicBezTo>
                    <a:cubicBezTo>
                      <a:pt x="295" y="114"/>
                      <a:pt x="327" y="166"/>
                      <a:pt x="442" y="250"/>
                    </a:cubicBezTo>
                    <a:cubicBezTo>
                      <a:pt x="558" y="345"/>
                      <a:pt x="568" y="366"/>
                      <a:pt x="505" y="397"/>
                    </a:cubicBezTo>
                    <a:cubicBezTo>
                      <a:pt x="471" y="418"/>
                      <a:pt x="439" y="428"/>
                      <a:pt x="406" y="428"/>
                    </a:cubicBezTo>
                    <a:cubicBezTo>
                      <a:pt x="358" y="428"/>
                      <a:pt x="310" y="408"/>
                      <a:pt x="253" y="376"/>
                    </a:cubicBezTo>
                    <a:cubicBezTo>
                      <a:pt x="190" y="334"/>
                      <a:pt x="85" y="250"/>
                      <a:pt x="75" y="250"/>
                    </a:cubicBezTo>
                    <a:lnTo>
                      <a:pt x="1" y="292"/>
                    </a:lnTo>
                    <a:cubicBezTo>
                      <a:pt x="1" y="292"/>
                      <a:pt x="106" y="376"/>
                      <a:pt x="180" y="429"/>
                    </a:cubicBezTo>
                    <a:cubicBezTo>
                      <a:pt x="265" y="471"/>
                      <a:pt x="347" y="500"/>
                      <a:pt x="428" y="500"/>
                    </a:cubicBezTo>
                    <a:cubicBezTo>
                      <a:pt x="486" y="500"/>
                      <a:pt x="543" y="485"/>
                      <a:pt x="600" y="450"/>
                    </a:cubicBezTo>
                    <a:cubicBezTo>
                      <a:pt x="715" y="387"/>
                      <a:pt x="684" y="334"/>
                      <a:pt x="568" y="240"/>
                    </a:cubicBezTo>
                    <a:cubicBezTo>
                      <a:pt x="463" y="145"/>
                      <a:pt x="442" y="124"/>
                      <a:pt x="495" y="93"/>
                    </a:cubicBezTo>
                    <a:cubicBezTo>
                      <a:pt x="523" y="77"/>
                      <a:pt x="553" y="70"/>
                      <a:pt x="582" y="70"/>
                    </a:cubicBezTo>
                    <a:cubicBezTo>
                      <a:pt x="629" y="70"/>
                      <a:pt x="676" y="88"/>
                      <a:pt x="715" y="114"/>
                    </a:cubicBezTo>
                    <a:cubicBezTo>
                      <a:pt x="799" y="156"/>
                      <a:pt x="905" y="240"/>
                      <a:pt x="905" y="250"/>
                    </a:cubicBezTo>
                    <a:lnTo>
                      <a:pt x="989" y="208"/>
                    </a:lnTo>
                    <a:cubicBezTo>
                      <a:pt x="978" y="198"/>
                      <a:pt x="884" y="114"/>
                      <a:pt x="799" y="61"/>
                    </a:cubicBezTo>
                    <a:cubicBezTo>
                      <a:pt x="729" y="29"/>
                      <a:pt x="646" y="1"/>
                      <a:pt x="5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5"/>
              <p:cNvSpPr/>
              <p:nvPr/>
            </p:nvSpPr>
            <p:spPr>
              <a:xfrm>
                <a:off x="5585625" y="18951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66" y="73"/>
                    </a:moveTo>
                    <a:cubicBezTo>
                      <a:pt x="826" y="73"/>
                      <a:pt x="876" y="89"/>
                      <a:pt x="926" y="118"/>
                    </a:cubicBezTo>
                    <a:cubicBezTo>
                      <a:pt x="1052" y="202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58" y="422"/>
                      <a:pt x="158" y="349"/>
                      <a:pt x="400" y="202"/>
                    </a:cubicBezTo>
                    <a:cubicBezTo>
                      <a:pt x="560" y="112"/>
                      <a:pt x="674" y="73"/>
                      <a:pt x="766" y="73"/>
                    </a:cubicBezTo>
                    <a:close/>
                    <a:moveTo>
                      <a:pt x="739" y="1"/>
                    </a:moveTo>
                    <a:cubicBezTo>
                      <a:pt x="619" y="1"/>
                      <a:pt x="480" y="44"/>
                      <a:pt x="305" y="149"/>
                    </a:cubicBezTo>
                    <a:cubicBezTo>
                      <a:pt x="1" y="328"/>
                      <a:pt x="22" y="433"/>
                      <a:pt x="200" y="538"/>
                    </a:cubicBezTo>
                    <a:cubicBezTo>
                      <a:pt x="281" y="586"/>
                      <a:pt x="366" y="614"/>
                      <a:pt x="463" y="614"/>
                    </a:cubicBezTo>
                    <a:cubicBezTo>
                      <a:pt x="579" y="614"/>
                      <a:pt x="712" y="573"/>
                      <a:pt x="873" y="475"/>
                    </a:cubicBezTo>
                    <a:cubicBezTo>
                      <a:pt x="1199" y="296"/>
                      <a:pt x="1188" y="181"/>
                      <a:pt x="999" y="76"/>
                    </a:cubicBezTo>
                    <a:cubicBezTo>
                      <a:pt x="919" y="29"/>
                      <a:pt x="835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5"/>
              <p:cNvSpPr/>
              <p:nvPr/>
            </p:nvSpPr>
            <p:spPr>
              <a:xfrm>
                <a:off x="5578000" y="18991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106" y="137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5"/>
              <p:cNvSpPr/>
              <p:nvPr/>
            </p:nvSpPr>
            <p:spPr>
              <a:xfrm>
                <a:off x="5564350" y="1882863"/>
                <a:ext cx="239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599" extrusionOk="0">
                    <a:moveTo>
                      <a:pt x="852" y="1"/>
                    </a:moveTo>
                    <a:lnTo>
                      <a:pt x="74" y="200"/>
                    </a:lnTo>
                    <a:lnTo>
                      <a:pt x="1" y="242"/>
                    </a:lnTo>
                    <a:lnTo>
                      <a:pt x="390" y="463"/>
                    </a:lnTo>
                    <a:lnTo>
                      <a:pt x="232" y="547"/>
                    </a:lnTo>
                    <a:lnTo>
                      <a:pt x="327" y="599"/>
                    </a:lnTo>
                    <a:lnTo>
                      <a:pt x="474" y="515"/>
                    </a:lnTo>
                    <a:lnTo>
                      <a:pt x="579" y="568"/>
                    </a:lnTo>
                    <a:lnTo>
                      <a:pt x="652" y="526"/>
                    </a:lnTo>
                    <a:lnTo>
                      <a:pt x="558" y="463"/>
                    </a:lnTo>
                    <a:lnTo>
                      <a:pt x="799" y="326"/>
                    </a:lnTo>
                    <a:lnTo>
                      <a:pt x="705" y="274"/>
                    </a:lnTo>
                    <a:lnTo>
                      <a:pt x="463" y="410"/>
                    </a:lnTo>
                    <a:lnTo>
                      <a:pt x="180" y="253"/>
                    </a:lnTo>
                    <a:lnTo>
                      <a:pt x="957" y="64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5"/>
              <p:cNvSpPr/>
              <p:nvPr/>
            </p:nvSpPr>
            <p:spPr>
              <a:xfrm>
                <a:off x="5439325" y="1868163"/>
                <a:ext cx="257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0" extrusionOk="0">
                    <a:moveTo>
                      <a:pt x="568" y="0"/>
                    </a:moveTo>
                    <a:lnTo>
                      <a:pt x="263" y="178"/>
                    </a:lnTo>
                    <a:cubicBezTo>
                      <a:pt x="42" y="304"/>
                      <a:pt x="0" y="367"/>
                      <a:pt x="168" y="473"/>
                    </a:cubicBezTo>
                    <a:cubicBezTo>
                      <a:pt x="252" y="515"/>
                      <a:pt x="389" y="536"/>
                      <a:pt x="400" y="536"/>
                    </a:cubicBezTo>
                    <a:lnTo>
                      <a:pt x="358" y="568"/>
                    </a:lnTo>
                    <a:lnTo>
                      <a:pt x="442" y="620"/>
                    </a:lnTo>
                    <a:lnTo>
                      <a:pt x="1030" y="273"/>
                    </a:lnTo>
                    <a:lnTo>
                      <a:pt x="946" y="220"/>
                    </a:lnTo>
                    <a:lnTo>
                      <a:pt x="463" y="494"/>
                    </a:lnTo>
                    <a:cubicBezTo>
                      <a:pt x="463" y="494"/>
                      <a:pt x="347" y="483"/>
                      <a:pt x="252" y="430"/>
                    </a:cubicBezTo>
                    <a:cubicBezTo>
                      <a:pt x="147" y="367"/>
                      <a:pt x="179" y="325"/>
                      <a:pt x="347" y="231"/>
                    </a:cubicBezTo>
                    <a:lnTo>
                      <a:pt x="652" y="52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5"/>
              <p:cNvSpPr/>
              <p:nvPr/>
            </p:nvSpPr>
            <p:spPr>
              <a:xfrm>
                <a:off x="5468750" y="1886688"/>
                <a:ext cx="325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2" extrusionOk="0">
                    <a:moveTo>
                      <a:pt x="594" y="76"/>
                    </a:moveTo>
                    <a:cubicBezTo>
                      <a:pt x="645" y="76"/>
                      <a:pt x="695" y="91"/>
                      <a:pt x="746" y="121"/>
                    </a:cubicBezTo>
                    <a:cubicBezTo>
                      <a:pt x="799" y="152"/>
                      <a:pt x="862" y="194"/>
                      <a:pt x="873" y="205"/>
                    </a:cubicBezTo>
                    <a:lnTo>
                      <a:pt x="473" y="446"/>
                    </a:lnTo>
                    <a:cubicBezTo>
                      <a:pt x="462" y="436"/>
                      <a:pt x="347" y="415"/>
                      <a:pt x="263" y="373"/>
                    </a:cubicBezTo>
                    <a:cubicBezTo>
                      <a:pt x="189" y="331"/>
                      <a:pt x="158" y="278"/>
                      <a:pt x="347" y="163"/>
                    </a:cubicBezTo>
                    <a:cubicBezTo>
                      <a:pt x="440" y="106"/>
                      <a:pt x="519" y="76"/>
                      <a:pt x="594" y="76"/>
                    </a:cubicBezTo>
                    <a:close/>
                    <a:moveTo>
                      <a:pt x="581" y="0"/>
                    </a:moveTo>
                    <a:cubicBezTo>
                      <a:pt x="477" y="0"/>
                      <a:pt x="372" y="38"/>
                      <a:pt x="252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52" y="457"/>
                      <a:pt x="389" y="478"/>
                      <a:pt x="399" y="488"/>
                    </a:cubicBezTo>
                    <a:lnTo>
                      <a:pt x="357" y="509"/>
                    </a:lnTo>
                    <a:lnTo>
                      <a:pt x="452" y="562"/>
                    </a:lnTo>
                    <a:lnTo>
                      <a:pt x="1303" y="68"/>
                    </a:lnTo>
                    <a:lnTo>
                      <a:pt x="1209" y="16"/>
                    </a:lnTo>
                    <a:lnTo>
                      <a:pt x="946" y="163"/>
                    </a:lnTo>
                    <a:cubicBezTo>
                      <a:pt x="936" y="152"/>
                      <a:pt x="873" y="100"/>
                      <a:pt x="820" y="68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5"/>
              <p:cNvSpPr/>
              <p:nvPr/>
            </p:nvSpPr>
            <p:spPr>
              <a:xfrm>
                <a:off x="5454300" y="1878213"/>
                <a:ext cx="24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03" extrusionOk="0">
                    <a:moveTo>
                      <a:pt x="566" y="0"/>
                    </a:moveTo>
                    <a:cubicBezTo>
                      <a:pt x="515" y="0"/>
                      <a:pt x="462" y="12"/>
                      <a:pt x="410" y="39"/>
                    </a:cubicBezTo>
                    <a:cubicBezTo>
                      <a:pt x="295" y="113"/>
                      <a:pt x="337" y="166"/>
                      <a:pt x="452" y="250"/>
                    </a:cubicBezTo>
                    <a:cubicBezTo>
                      <a:pt x="557" y="344"/>
                      <a:pt x="578" y="365"/>
                      <a:pt x="515" y="407"/>
                    </a:cubicBezTo>
                    <a:cubicBezTo>
                      <a:pt x="484" y="422"/>
                      <a:pt x="455" y="429"/>
                      <a:pt x="425" y="429"/>
                    </a:cubicBezTo>
                    <a:cubicBezTo>
                      <a:pt x="374" y="429"/>
                      <a:pt x="323" y="409"/>
                      <a:pt x="263" y="376"/>
                    </a:cubicBezTo>
                    <a:cubicBezTo>
                      <a:pt x="200" y="344"/>
                      <a:pt x="95" y="260"/>
                      <a:pt x="85" y="250"/>
                    </a:cubicBezTo>
                    <a:lnTo>
                      <a:pt x="1" y="292"/>
                    </a:lnTo>
                    <a:cubicBezTo>
                      <a:pt x="11" y="302"/>
                      <a:pt x="116" y="386"/>
                      <a:pt x="190" y="428"/>
                    </a:cubicBezTo>
                    <a:cubicBezTo>
                      <a:pt x="266" y="475"/>
                      <a:pt x="346" y="502"/>
                      <a:pt x="426" y="502"/>
                    </a:cubicBezTo>
                    <a:cubicBezTo>
                      <a:pt x="488" y="502"/>
                      <a:pt x="550" y="486"/>
                      <a:pt x="610" y="449"/>
                    </a:cubicBezTo>
                    <a:cubicBezTo>
                      <a:pt x="715" y="386"/>
                      <a:pt x="694" y="334"/>
                      <a:pt x="568" y="239"/>
                    </a:cubicBezTo>
                    <a:cubicBezTo>
                      <a:pt x="463" y="155"/>
                      <a:pt x="452" y="123"/>
                      <a:pt x="505" y="92"/>
                    </a:cubicBezTo>
                    <a:cubicBezTo>
                      <a:pt x="533" y="75"/>
                      <a:pt x="561" y="69"/>
                      <a:pt x="589" y="69"/>
                    </a:cubicBezTo>
                    <a:cubicBezTo>
                      <a:pt x="634" y="69"/>
                      <a:pt x="680" y="87"/>
                      <a:pt x="725" y="113"/>
                    </a:cubicBezTo>
                    <a:cubicBezTo>
                      <a:pt x="799" y="155"/>
                      <a:pt x="914" y="239"/>
                      <a:pt x="914" y="250"/>
                    </a:cubicBezTo>
                    <a:lnTo>
                      <a:pt x="998" y="208"/>
                    </a:lnTo>
                    <a:cubicBezTo>
                      <a:pt x="988" y="197"/>
                      <a:pt x="893" y="123"/>
                      <a:pt x="799" y="71"/>
                    </a:cubicBezTo>
                    <a:cubicBezTo>
                      <a:pt x="734" y="31"/>
                      <a:pt x="652" y="0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5"/>
              <p:cNvSpPr/>
              <p:nvPr/>
            </p:nvSpPr>
            <p:spPr>
              <a:xfrm>
                <a:off x="5516025" y="1908613"/>
                <a:ext cx="289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568" extrusionOk="0">
                    <a:moveTo>
                      <a:pt x="673" y="0"/>
                    </a:moveTo>
                    <a:lnTo>
                      <a:pt x="589" y="42"/>
                    </a:lnTo>
                    <a:lnTo>
                      <a:pt x="978" y="273"/>
                    </a:lnTo>
                    <a:lnTo>
                      <a:pt x="957" y="294"/>
                    </a:lnTo>
                    <a:lnTo>
                      <a:pt x="0" y="494"/>
                    </a:lnTo>
                    <a:lnTo>
                      <a:pt x="63" y="568"/>
                    </a:lnTo>
                    <a:lnTo>
                      <a:pt x="1041" y="346"/>
                    </a:lnTo>
                    <a:lnTo>
                      <a:pt x="1156" y="273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5"/>
              <p:cNvSpPr/>
              <p:nvPr/>
            </p:nvSpPr>
            <p:spPr>
              <a:xfrm>
                <a:off x="5537300" y="1923363"/>
                <a:ext cx="29700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618" extrusionOk="0">
                    <a:moveTo>
                      <a:pt x="751" y="72"/>
                    </a:moveTo>
                    <a:cubicBezTo>
                      <a:pt x="811" y="72"/>
                      <a:pt x="863" y="90"/>
                      <a:pt x="914" y="125"/>
                    </a:cubicBezTo>
                    <a:cubicBezTo>
                      <a:pt x="1051" y="198"/>
                      <a:pt x="1040" y="272"/>
                      <a:pt x="778" y="419"/>
                    </a:cubicBezTo>
                    <a:cubicBezTo>
                      <a:pt x="637" y="505"/>
                      <a:pt x="531" y="541"/>
                      <a:pt x="443" y="541"/>
                    </a:cubicBezTo>
                    <a:cubicBezTo>
                      <a:pt x="380" y="541"/>
                      <a:pt x="326" y="523"/>
                      <a:pt x="274" y="492"/>
                    </a:cubicBezTo>
                    <a:cubicBezTo>
                      <a:pt x="158" y="419"/>
                      <a:pt x="148" y="345"/>
                      <a:pt x="400" y="198"/>
                    </a:cubicBezTo>
                    <a:cubicBezTo>
                      <a:pt x="555" y="111"/>
                      <a:pt x="663" y="72"/>
                      <a:pt x="751" y="72"/>
                    </a:cubicBezTo>
                    <a:close/>
                    <a:moveTo>
                      <a:pt x="746" y="0"/>
                    </a:moveTo>
                    <a:cubicBezTo>
                      <a:pt x="623" y="0"/>
                      <a:pt x="479" y="44"/>
                      <a:pt x="295" y="146"/>
                    </a:cubicBezTo>
                    <a:cubicBezTo>
                      <a:pt x="1" y="324"/>
                      <a:pt x="11" y="440"/>
                      <a:pt x="190" y="545"/>
                    </a:cubicBezTo>
                    <a:cubicBezTo>
                      <a:pt x="273" y="591"/>
                      <a:pt x="357" y="617"/>
                      <a:pt x="450" y="617"/>
                    </a:cubicBezTo>
                    <a:cubicBezTo>
                      <a:pt x="568" y="617"/>
                      <a:pt x="702" y="576"/>
                      <a:pt x="872" y="482"/>
                    </a:cubicBezTo>
                    <a:cubicBezTo>
                      <a:pt x="1188" y="293"/>
                      <a:pt x="1188" y="177"/>
                      <a:pt x="998" y="72"/>
                    </a:cubicBezTo>
                    <a:cubicBezTo>
                      <a:pt x="921" y="26"/>
                      <a:pt x="840" y="0"/>
                      <a:pt x="7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5"/>
              <p:cNvSpPr/>
              <p:nvPr/>
            </p:nvSpPr>
            <p:spPr>
              <a:xfrm>
                <a:off x="5529675" y="19272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96" y="138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5"/>
              <p:cNvSpPr/>
              <p:nvPr/>
            </p:nvSpPr>
            <p:spPr>
              <a:xfrm>
                <a:off x="5390725" y="1896238"/>
                <a:ext cx="260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622" extrusionOk="0">
                    <a:moveTo>
                      <a:pt x="578" y="1"/>
                    </a:moveTo>
                    <a:lnTo>
                      <a:pt x="263" y="180"/>
                    </a:lnTo>
                    <a:cubicBezTo>
                      <a:pt x="43" y="316"/>
                      <a:pt x="1" y="379"/>
                      <a:pt x="169" y="474"/>
                    </a:cubicBezTo>
                    <a:cubicBezTo>
                      <a:pt x="253" y="526"/>
                      <a:pt x="389" y="537"/>
                      <a:pt x="400" y="537"/>
                    </a:cubicBezTo>
                    <a:lnTo>
                      <a:pt x="358" y="568"/>
                    </a:lnTo>
                    <a:lnTo>
                      <a:pt x="452" y="621"/>
                    </a:lnTo>
                    <a:lnTo>
                      <a:pt x="1041" y="274"/>
                    </a:lnTo>
                    <a:lnTo>
                      <a:pt x="957" y="222"/>
                    </a:lnTo>
                    <a:lnTo>
                      <a:pt x="473" y="505"/>
                    </a:lnTo>
                    <a:cubicBezTo>
                      <a:pt x="463" y="495"/>
                      <a:pt x="347" y="484"/>
                      <a:pt x="263" y="432"/>
                    </a:cubicBezTo>
                    <a:cubicBezTo>
                      <a:pt x="148" y="369"/>
                      <a:pt x="190" y="327"/>
                      <a:pt x="358" y="232"/>
                    </a:cubicBezTo>
                    <a:lnTo>
                      <a:pt x="662" y="54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5"/>
              <p:cNvSpPr/>
              <p:nvPr/>
            </p:nvSpPr>
            <p:spPr>
              <a:xfrm>
                <a:off x="5405975" y="1906388"/>
                <a:ext cx="24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0" extrusionOk="0">
                    <a:moveTo>
                      <a:pt x="568" y="0"/>
                    </a:moveTo>
                    <a:cubicBezTo>
                      <a:pt x="514" y="0"/>
                      <a:pt x="460" y="14"/>
                      <a:pt x="410" y="47"/>
                    </a:cubicBezTo>
                    <a:cubicBezTo>
                      <a:pt x="295" y="110"/>
                      <a:pt x="326" y="162"/>
                      <a:pt x="442" y="257"/>
                    </a:cubicBezTo>
                    <a:cubicBezTo>
                      <a:pt x="557" y="341"/>
                      <a:pt x="568" y="362"/>
                      <a:pt x="505" y="404"/>
                    </a:cubicBezTo>
                    <a:cubicBezTo>
                      <a:pt x="475" y="421"/>
                      <a:pt x="446" y="429"/>
                      <a:pt x="415" y="429"/>
                    </a:cubicBezTo>
                    <a:cubicBezTo>
                      <a:pt x="367" y="429"/>
                      <a:pt x="316" y="410"/>
                      <a:pt x="253" y="372"/>
                    </a:cubicBezTo>
                    <a:cubicBezTo>
                      <a:pt x="200" y="341"/>
                      <a:pt x="84" y="257"/>
                      <a:pt x="84" y="246"/>
                    </a:cubicBezTo>
                    <a:lnTo>
                      <a:pt x="0" y="288"/>
                    </a:lnTo>
                    <a:cubicBezTo>
                      <a:pt x="0" y="299"/>
                      <a:pt x="105" y="383"/>
                      <a:pt x="179" y="425"/>
                    </a:cubicBezTo>
                    <a:cubicBezTo>
                      <a:pt x="261" y="473"/>
                      <a:pt x="341" y="500"/>
                      <a:pt x="418" y="500"/>
                    </a:cubicBezTo>
                    <a:cubicBezTo>
                      <a:pt x="479" y="500"/>
                      <a:pt x="539" y="483"/>
                      <a:pt x="599" y="446"/>
                    </a:cubicBezTo>
                    <a:cubicBezTo>
                      <a:pt x="715" y="383"/>
                      <a:pt x="694" y="330"/>
                      <a:pt x="568" y="236"/>
                    </a:cubicBezTo>
                    <a:cubicBezTo>
                      <a:pt x="463" y="152"/>
                      <a:pt x="442" y="120"/>
                      <a:pt x="505" y="89"/>
                    </a:cubicBezTo>
                    <a:cubicBezTo>
                      <a:pt x="529" y="73"/>
                      <a:pt x="556" y="66"/>
                      <a:pt x="584" y="66"/>
                    </a:cubicBezTo>
                    <a:cubicBezTo>
                      <a:pt x="630" y="66"/>
                      <a:pt x="680" y="84"/>
                      <a:pt x="725" y="110"/>
                    </a:cubicBezTo>
                    <a:cubicBezTo>
                      <a:pt x="799" y="152"/>
                      <a:pt x="904" y="236"/>
                      <a:pt x="914" y="246"/>
                    </a:cubicBezTo>
                    <a:lnTo>
                      <a:pt x="988" y="204"/>
                    </a:lnTo>
                    <a:cubicBezTo>
                      <a:pt x="988" y="194"/>
                      <a:pt x="883" y="120"/>
                      <a:pt x="799" y="68"/>
                    </a:cubicBezTo>
                    <a:cubicBezTo>
                      <a:pt x="729" y="30"/>
                      <a:pt x="649" y="0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5"/>
              <p:cNvSpPr/>
              <p:nvPr/>
            </p:nvSpPr>
            <p:spPr>
              <a:xfrm>
                <a:off x="5420400" y="1914913"/>
                <a:ext cx="32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57" extrusionOk="0">
                    <a:moveTo>
                      <a:pt x="602" y="74"/>
                    </a:moveTo>
                    <a:cubicBezTo>
                      <a:pt x="651" y="74"/>
                      <a:pt x="698" y="87"/>
                      <a:pt x="747" y="115"/>
                    </a:cubicBezTo>
                    <a:cubicBezTo>
                      <a:pt x="789" y="147"/>
                      <a:pt x="852" y="189"/>
                      <a:pt x="873" y="210"/>
                    </a:cubicBezTo>
                    <a:lnTo>
                      <a:pt x="474" y="442"/>
                    </a:lnTo>
                    <a:cubicBezTo>
                      <a:pt x="463" y="442"/>
                      <a:pt x="337" y="421"/>
                      <a:pt x="253" y="368"/>
                    </a:cubicBezTo>
                    <a:cubicBezTo>
                      <a:pt x="180" y="326"/>
                      <a:pt x="159" y="274"/>
                      <a:pt x="348" y="158"/>
                    </a:cubicBezTo>
                    <a:cubicBezTo>
                      <a:pt x="444" y="106"/>
                      <a:pt x="525" y="74"/>
                      <a:pt x="602" y="74"/>
                    </a:cubicBezTo>
                    <a:close/>
                    <a:moveTo>
                      <a:pt x="576" y="0"/>
                    </a:moveTo>
                    <a:cubicBezTo>
                      <a:pt x="475" y="0"/>
                      <a:pt x="371" y="35"/>
                      <a:pt x="253" y="105"/>
                    </a:cubicBezTo>
                    <a:cubicBezTo>
                      <a:pt x="1" y="253"/>
                      <a:pt x="43" y="337"/>
                      <a:pt x="169" y="410"/>
                    </a:cubicBezTo>
                    <a:cubicBezTo>
                      <a:pt x="253" y="463"/>
                      <a:pt x="390" y="484"/>
                      <a:pt x="400" y="484"/>
                    </a:cubicBezTo>
                    <a:lnTo>
                      <a:pt x="358" y="505"/>
                    </a:lnTo>
                    <a:lnTo>
                      <a:pt x="442" y="557"/>
                    </a:lnTo>
                    <a:lnTo>
                      <a:pt x="1294" y="63"/>
                    </a:lnTo>
                    <a:lnTo>
                      <a:pt x="1210" y="10"/>
                    </a:lnTo>
                    <a:lnTo>
                      <a:pt x="946" y="158"/>
                    </a:lnTo>
                    <a:cubicBezTo>
                      <a:pt x="936" y="147"/>
                      <a:pt x="862" y="94"/>
                      <a:pt x="810" y="63"/>
                    </a:cubicBezTo>
                    <a:cubicBezTo>
                      <a:pt x="732" y="22"/>
                      <a:pt x="655" y="0"/>
                      <a:pt x="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5"/>
              <p:cNvSpPr/>
              <p:nvPr/>
            </p:nvSpPr>
            <p:spPr>
              <a:xfrm>
                <a:off x="5488700" y="1951463"/>
                <a:ext cx="2997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8" extrusionOk="0">
                    <a:moveTo>
                      <a:pt x="759" y="77"/>
                    </a:moveTo>
                    <a:cubicBezTo>
                      <a:pt x="821" y="77"/>
                      <a:pt x="874" y="95"/>
                      <a:pt x="925" y="124"/>
                    </a:cubicBezTo>
                    <a:cubicBezTo>
                      <a:pt x="1051" y="198"/>
                      <a:pt x="1041" y="272"/>
                      <a:pt x="778" y="430"/>
                    </a:cubicBezTo>
                    <a:cubicBezTo>
                      <a:pt x="639" y="508"/>
                      <a:pt x="538" y="541"/>
                      <a:pt x="453" y="541"/>
                    </a:cubicBezTo>
                    <a:cubicBezTo>
                      <a:pt x="391" y="541"/>
                      <a:pt x="338" y="524"/>
                      <a:pt x="285" y="493"/>
                    </a:cubicBezTo>
                    <a:cubicBezTo>
                      <a:pt x="159" y="419"/>
                      <a:pt x="159" y="346"/>
                      <a:pt x="400" y="208"/>
                    </a:cubicBezTo>
                    <a:cubicBezTo>
                      <a:pt x="556" y="115"/>
                      <a:pt x="668" y="77"/>
                      <a:pt x="759" y="77"/>
                    </a:cubicBezTo>
                    <a:close/>
                    <a:moveTo>
                      <a:pt x="752" y="1"/>
                    </a:moveTo>
                    <a:cubicBezTo>
                      <a:pt x="630" y="1"/>
                      <a:pt x="490" y="45"/>
                      <a:pt x="306" y="145"/>
                    </a:cubicBezTo>
                    <a:cubicBezTo>
                      <a:pt x="1" y="324"/>
                      <a:pt x="22" y="440"/>
                      <a:pt x="201" y="545"/>
                    </a:cubicBezTo>
                    <a:cubicBezTo>
                      <a:pt x="279" y="591"/>
                      <a:pt x="362" y="617"/>
                      <a:pt x="456" y="617"/>
                    </a:cubicBezTo>
                    <a:cubicBezTo>
                      <a:pt x="574" y="617"/>
                      <a:pt x="709" y="576"/>
                      <a:pt x="873" y="482"/>
                    </a:cubicBezTo>
                    <a:cubicBezTo>
                      <a:pt x="1198" y="293"/>
                      <a:pt x="1188" y="177"/>
                      <a:pt x="1009" y="72"/>
                    </a:cubicBezTo>
                    <a:cubicBezTo>
                      <a:pt x="927" y="27"/>
                      <a:pt x="845" y="1"/>
                      <a:pt x="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5"/>
              <p:cNvSpPr/>
              <p:nvPr/>
            </p:nvSpPr>
            <p:spPr>
              <a:xfrm>
                <a:off x="5465050" y="1936963"/>
                <a:ext cx="313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659" extrusionOk="0">
                    <a:moveTo>
                      <a:pt x="789" y="1"/>
                    </a:moveTo>
                    <a:lnTo>
                      <a:pt x="369" y="221"/>
                    </a:lnTo>
                    <a:lnTo>
                      <a:pt x="411" y="263"/>
                    </a:lnTo>
                    <a:cubicBezTo>
                      <a:pt x="421" y="263"/>
                      <a:pt x="547" y="284"/>
                      <a:pt x="652" y="347"/>
                    </a:cubicBezTo>
                    <a:cubicBezTo>
                      <a:pt x="747" y="400"/>
                      <a:pt x="778" y="463"/>
                      <a:pt x="663" y="536"/>
                    </a:cubicBezTo>
                    <a:cubicBezTo>
                      <a:pt x="600" y="568"/>
                      <a:pt x="537" y="584"/>
                      <a:pt x="475" y="584"/>
                    </a:cubicBezTo>
                    <a:cubicBezTo>
                      <a:pt x="414" y="584"/>
                      <a:pt x="353" y="568"/>
                      <a:pt x="295" y="536"/>
                    </a:cubicBezTo>
                    <a:cubicBezTo>
                      <a:pt x="190" y="473"/>
                      <a:pt x="85" y="389"/>
                      <a:pt x="85" y="379"/>
                    </a:cubicBezTo>
                    <a:lnTo>
                      <a:pt x="1" y="421"/>
                    </a:lnTo>
                    <a:cubicBezTo>
                      <a:pt x="1" y="421"/>
                      <a:pt x="106" y="515"/>
                      <a:pt x="222" y="589"/>
                    </a:cubicBezTo>
                    <a:cubicBezTo>
                      <a:pt x="304" y="635"/>
                      <a:pt x="390" y="659"/>
                      <a:pt x="479" y="659"/>
                    </a:cubicBezTo>
                    <a:cubicBezTo>
                      <a:pt x="571" y="659"/>
                      <a:pt x="666" y="632"/>
                      <a:pt x="757" y="578"/>
                    </a:cubicBezTo>
                    <a:cubicBezTo>
                      <a:pt x="926" y="484"/>
                      <a:pt x="894" y="389"/>
                      <a:pt x="747" y="305"/>
                    </a:cubicBezTo>
                    <a:cubicBezTo>
                      <a:pt x="652" y="253"/>
                      <a:pt x="516" y="232"/>
                      <a:pt x="505" y="232"/>
                    </a:cubicBezTo>
                    <a:lnTo>
                      <a:pt x="778" y="95"/>
                    </a:lnTo>
                    <a:lnTo>
                      <a:pt x="1168" y="316"/>
                    </a:lnTo>
                    <a:lnTo>
                      <a:pt x="1252" y="263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5"/>
              <p:cNvSpPr/>
              <p:nvPr/>
            </p:nvSpPr>
            <p:spPr>
              <a:xfrm>
                <a:off x="5481350" y="1955613"/>
                <a:ext cx="58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27" extrusionOk="0">
                    <a:moveTo>
                      <a:pt x="126" y="0"/>
                    </a:moveTo>
                    <a:lnTo>
                      <a:pt x="0" y="74"/>
                    </a:lnTo>
                    <a:lnTo>
                      <a:pt x="95" y="127"/>
                    </a:lnTo>
                    <a:lnTo>
                      <a:pt x="232" y="5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5"/>
              <p:cNvSpPr/>
              <p:nvPr/>
            </p:nvSpPr>
            <p:spPr>
              <a:xfrm>
                <a:off x="5406750" y="1957988"/>
                <a:ext cx="218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57" extrusionOk="0">
                    <a:moveTo>
                      <a:pt x="369" y="0"/>
                    </a:moveTo>
                    <a:lnTo>
                      <a:pt x="348" y="63"/>
                    </a:lnTo>
                    <a:lnTo>
                      <a:pt x="684" y="106"/>
                    </a:lnTo>
                    <a:lnTo>
                      <a:pt x="0" y="505"/>
                    </a:lnTo>
                    <a:lnTo>
                      <a:pt x="85" y="557"/>
                    </a:lnTo>
                    <a:lnTo>
                      <a:pt x="873" y="106"/>
                    </a:lnTo>
                    <a:lnTo>
                      <a:pt x="789" y="53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5"/>
              <p:cNvSpPr/>
              <p:nvPr/>
            </p:nvSpPr>
            <p:spPr>
              <a:xfrm>
                <a:off x="5440375" y="1979563"/>
                <a:ext cx="29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21" extrusionOk="0">
                    <a:moveTo>
                      <a:pt x="753" y="77"/>
                    </a:moveTo>
                    <a:cubicBezTo>
                      <a:pt x="816" y="77"/>
                      <a:pt x="870" y="95"/>
                      <a:pt x="925" y="125"/>
                    </a:cubicBezTo>
                    <a:cubicBezTo>
                      <a:pt x="1051" y="198"/>
                      <a:pt x="1041" y="272"/>
                      <a:pt x="778" y="429"/>
                    </a:cubicBezTo>
                    <a:cubicBezTo>
                      <a:pt x="639" y="508"/>
                      <a:pt x="534" y="542"/>
                      <a:pt x="447" y="542"/>
                    </a:cubicBezTo>
                    <a:cubicBezTo>
                      <a:pt x="382" y="542"/>
                      <a:pt x="327" y="524"/>
                      <a:pt x="274" y="492"/>
                    </a:cubicBezTo>
                    <a:cubicBezTo>
                      <a:pt x="147" y="429"/>
                      <a:pt x="147" y="345"/>
                      <a:pt x="390" y="209"/>
                    </a:cubicBezTo>
                    <a:cubicBezTo>
                      <a:pt x="552" y="115"/>
                      <a:pt x="662" y="77"/>
                      <a:pt x="753" y="77"/>
                    </a:cubicBezTo>
                    <a:close/>
                    <a:moveTo>
                      <a:pt x="746" y="1"/>
                    </a:moveTo>
                    <a:cubicBezTo>
                      <a:pt x="623" y="1"/>
                      <a:pt x="479" y="45"/>
                      <a:pt x="295" y="146"/>
                    </a:cubicBezTo>
                    <a:cubicBezTo>
                      <a:pt x="0" y="324"/>
                      <a:pt x="21" y="440"/>
                      <a:pt x="200" y="545"/>
                    </a:cubicBezTo>
                    <a:cubicBezTo>
                      <a:pt x="281" y="593"/>
                      <a:pt x="366" y="621"/>
                      <a:pt x="462" y="621"/>
                    </a:cubicBezTo>
                    <a:cubicBezTo>
                      <a:pt x="579" y="621"/>
                      <a:pt x="712" y="580"/>
                      <a:pt x="873" y="482"/>
                    </a:cubicBezTo>
                    <a:cubicBezTo>
                      <a:pt x="1198" y="293"/>
                      <a:pt x="1188" y="177"/>
                      <a:pt x="999" y="72"/>
                    </a:cubicBezTo>
                    <a:cubicBezTo>
                      <a:pt x="921" y="27"/>
                      <a:pt x="840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5"/>
              <p:cNvSpPr/>
              <p:nvPr/>
            </p:nvSpPr>
            <p:spPr>
              <a:xfrm>
                <a:off x="5432775" y="1983738"/>
                <a:ext cx="58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7" extrusionOk="0">
                    <a:moveTo>
                      <a:pt x="136" y="0"/>
                    </a:moveTo>
                    <a:lnTo>
                      <a:pt x="0" y="73"/>
                    </a:lnTo>
                    <a:lnTo>
                      <a:pt x="94" y="136"/>
                    </a:lnTo>
                    <a:lnTo>
                      <a:pt x="231" y="5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5"/>
              <p:cNvSpPr/>
              <p:nvPr/>
            </p:nvSpPr>
            <p:spPr>
              <a:xfrm>
                <a:off x="5416200" y="1966063"/>
                <a:ext cx="307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613" extrusionOk="0">
                    <a:moveTo>
                      <a:pt x="773" y="71"/>
                    </a:moveTo>
                    <a:cubicBezTo>
                      <a:pt x="833" y="71"/>
                      <a:pt x="894" y="87"/>
                      <a:pt x="946" y="119"/>
                    </a:cubicBezTo>
                    <a:cubicBezTo>
                      <a:pt x="1083" y="203"/>
                      <a:pt x="1020" y="297"/>
                      <a:pt x="852" y="402"/>
                    </a:cubicBezTo>
                    <a:cubicBezTo>
                      <a:pt x="841" y="402"/>
                      <a:pt x="684" y="360"/>
                      <a:pt x="610" y="318"/>
                    </a:cubicBezTo>
                    <a:cubicBezTo>
                      <a:pt x="495" y="245"/>
                      <a:pt x="484" y="192"/>
                      <a:pt x="600" y="119"/>
                    </a:cubicBezTo>
                    <a:cubicBezTo>
                      <a:pt x="653" y="87"/>
                      <a:pt x="713" y="71"/>
                      <a:pt x="773" y="71"/>
                    </a:cubicBezTo>
                    <a:close/>
                    <a:moveTo>
                      <a:pt x="747" y="0"/>
                    </a:moveTo>
                    <a:cubicBezTo>
                      <a:pt x="661" y="0"/>
                      <a:pt x="574" y="21"/>
                      <a:pt x="495" y="66"/>
                    </a:cubicBezTo>
                    <a:cubicBezTo>
                      <a:pt x="337" y="161"/>
                      <a:pt x="358" y="255"/>
                      <a:pt x="516" y="360"/>
                    </a:cubicBezTo>
                    <a:cubicBezTo>
                      <a:pt x="600" y="402"/>
                      <a:pt x="757" y="444"/>
                      <a:pt x="768" y="444"/>
                    </a:cubicBezTo>
                    <a:cubicBezTo>
                      <a:pt x="663" y="503"/>
                      <a:pt x="567" y="532"/>
                      <a:pt x="480" y="532"/>
                    </a:cubicBezTo>
                    <a:cubicBezTo>
                      <a:pt x="410" y="532"/>
                      <a:pt x="345" y="513"/>
                      <a:pt x="285" y="476"/>
                    </a:cubicBezTo>
                    <a:cubicBezTo>
                      <a:pt x="180" y="423"/>
                      <a:pt x="96" y="360"/>
                      <a:pt x="85" y="350"/>
                    </a:cubicBezTo>
                    <a:lnTo>
                      <a:pt x="1" y="392"/>
                    </a:lnTo>
                    <a:cubicBezTo>
                      <a:pt x="12" y="392"/>
                      <a:pt x="96" y="465"/>
                      <a:pt x="201" y="528"/>
                    </a:cubicBezTo>
                    <a:cubicBezTo>
                      <a:pt x="293" y="582"/>
                      <a:pt x="388" y="613"/>
                      <a:pt x="493" y="613"/>
                    </a:cubicBezTo>
                    <a:cubicBezTo>
                      <a:pt x="615" y="613"/>
                      <a:pt x="752" y="571"/>
                      <a:pt x="915" y="476"/>
                    </a:cubicBezTo>
                    <a:cubicBezTo>
                      <a:pt x="1156" y="329"/>
                      <a:pt x="1230" y="192"/>
                      <a:pt x="1030" y="77"/>
                    </a:cubicBezTo>
                    <a:cubicBezTo>
                      <a:pt x="942" y="27"/>
                      <a:pt x="844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5"/>
              <p:cNvSpPr/>
              <p:nvPr/>
            </p:nvSpPr>
            <p:spPr>
              <a:xfrm>
                <a:off x="5331900" y="1973988"/>
                <a:ext cx="110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54" extrusionOk="0">
                    <a:moveTo>
                      <a:pt x="85" y="1"/>
                    </a:moveTo>
                    <a:lnTo>
                      <a:pt x="0" y="54"/>
                    </a:lnTo>
                    <a:lnTo>
                      <a:pt x="368" y="253"/>
                    </a:lnTo>
                    <a:lnTo>
                      <a:pt x="442" y="21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5"/>
              <p:cNvSpPr/>
              <p:nvPr/>
            </p:nvSpPr>
            <p:spPr>
              <a:xfrm>
                <a:off x="5391800" y="2007713"/>
                <a:ext cx="299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20" extrusionOk="0">
                    <a:moveTo>
                      <a:pt x="758" y="76"/>
                    </a:moveTo>
                    <a:cubicBezTo>
                      <a:pt x="821" y="76"/>
                      <a:pt x="873" y="93"/>
                      <a:pt x="925" y="123"/>
                    </a:cubicBezTo>
                    <a:cubicBezTo>
                      <a:pt x="1061" y="197"/>
                      <a:pt x="1051" y="270"/>
                      <a:pt x="788" y="428"/>
                    </a:cubicBezTo>
                    <a:cubicBezTo>
                      <a:pt x="638" y="509"/>
                      <a:pt x="532" y="542"/>
                      <a:pt x="445" y="542"/>
                    </a:cubicBezTo>
                    <a:cubicBezTo>
                      <a:pt x="385" y="542"/>
                      <a:pt x="334" y="527"/>
                      <a:pt x="283" y="501"/>
                    </a:cubicBezTo>
                    <a:cubicBezTo>
                      <a:pt x="157" y="428"/>
                      <a:pt x="157" y="344"/>
                      <a:pt x="399" y="207"/>
                    </a:cubicBezTo>
                    <a:cubicBezTo>
                      <a:pt x="555" y="113"/>
                      <a:pt x="667" y="76"/>
                      <a:pt x="758" y="76"/>
                    </a:cubicBezTo>
                    <a:close/>
                    <a:moveTo>
                      <a:pt x="752" y="0"/>
                    </a:moveTo>
                    <a:cubicBezTo>
                      <a:pt x="628" y="0"/>
                      <a:pt x="485" y="46"/>
                      <a:pt x="304" y="155"/>
                    </a:cubicBezTo>
                    <a:cubicBezTo>
                      <a:pt x="0" y="323"/>
                      <a:pt x="21" y="438"/>
                      <a:pt x="199" y="543"/>
                    </a:cubicBezTo>
                    <a:cubicBezTo>
                      <a:pt x="285" y="591"/>
                      <a:pt x="371" y="619"/>
                      <a:pt x="467" y="619"/>
                    </a:cubicBezTo>
                    <a:cubicBezTo>
                      <a:pt x="584" y="619"/>
                      <a:pt x="716" y="578"/>
                      <a:pt x="883" y="480"/>
                    </a:cubicBezTo>
                    <a:cubicBezTo>
                      <a:pt x="1198" y="291"/>
                      <a:pt x="1187" y="186"/>
                      <a:pt x="1009" y="71"/>
                    </a:cubicBezTo>
                    <a:cubicBezTo>
                      <a:pt x="928" y="26"/>
                      <a:pt x="845" y="0"/>
                      <a:pt x="7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5"/>
              <p:cNvSpPr/>
              <p:nvPr/>
            </p:nvSpPr>
            <p:spPr>
              <a:xfrm>
                <a:off x="5384425" y="20118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7" y="1"/>
                    </a:moveTo>
                    <a:lnTo>
                      <a:pt x="1" y="75"/>
                    </a:lnTo>
                    <a:lnTo>
                      <a:pt x="95" y="138"/>
                    </a:lnTo>
                    <a:lnTo>
                      <a:pt x="232" y="5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5"/>
              <p:cNvSpPr/>
              <p:nvPr/>
            </p:nvSpPr>
            <p:spPr>
              <a:xfrm>
                <a:off x="5368150" y="1993188"/>
                <a:ext cx="312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664" extrusionOk="0">
                    <a:moveTo>
                      <a:pt x="788" y="0"/>
                    </a:moveTo>
                    <a:lnTo>
                      <a:pt x="368" y="221"/>
                    </a:lnTo>
                    <a:lnTo>
                      <a:pt x="410" y="263"/>
                    </a:lnTo>
                    <a:cubicBezTo>
                      <a:pt x="421" y="274"/>
                      <a:pt x="557" y="295"/>
                      <a:pt x="652" y="347"/>
                    </a:cubicBezTo>
                    <a:cubicBezTo>
                      <a:pt x="746" y="410"/>
                      <a:pt x="778" y="463"/>
                      <a:pt x="662" y="536"/>
                    </a:cubicBezTo>
                    <a:cubicBezTo>
                      <a:pt x="601" y="571"/>
                      <a:pt x="541" y="587"/>
                      <a:pt x="482" y="587"/>
                    </a:cubicBezTo>
                    <a:cubicBezTo>
                      <a:pt x="417" y="587"/>
                      <a:pt x="354" y="569"/>
                      <a:pt x="295" y="536"/>
                    </a:cubicBezTo>
                    <a:cubicBezTo>
                      <a:pt x="200" y="484"/>
                      <a:pt x="84" y="389"/>
                      <a:pt x="84" y="389"/>
                    </a:cubicBezTo>
                    <a:lnTo>
                      <a:pt x="0" y="421"/>
                    </a:lnTo>
                    <a:cubicBezTo>
                      <a:pt x="11" y="431"/>
                      <a:pt x="105" y="526"/>
                      <a:pt x="232" y="589"/>
                    </a:cubicBezTo>
                    <a:cubicBezTo>
                      <a:pt x="312" y="637"/>
                      <a:pt x="401" y="663"/>
                      <a:pt x="495" y="663"/>
                    </a:cubicBezTo>
                    <a:cubicBezTo>
                      <a:pt x="583" y="663"/>
                      <a:pt x="675" y="640"/>
                      <a:pt x="767" y="589"/>
                    </a:cubicBezTo>
                    <a:cubicBezTo>
                      <a:pt x="935" y="484"/>
                      <a:pt x="893" y="400"/>
                      <a:pt x="746" y="305"/>
                    </a:cubicBezTo>
                    <a:cubicBezTo>
                      <a:pt x="652" y="253"/>
                      <a:pt x="515" y="232"/>
                      <a:pt x="505" y="232"/>
                    </a:cubicBezTo>
                    <a:lnTo>
                      <a:pt x="788" y="94"/>
                    </a:lnTo>
                    <a:lnTo>
                      <a:pt x="1166" y="316"/>
                    </a:lnTo>
                    <a:lnTo>
                      <a:pt x="1250" y="263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5"/>
              <p:cNvSpPr/>
              <p:nvPr/>
            </p:nvSpPr>
            <p:spPr>
              <a:xfrm>
                <a:off x="5351075" y="1983463"/>
                <a:ext cx="302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736" extrusionOk="0">
                    <a:moveTo>
                      <a:pt x="767" y="0"/>
                    </a:moveTo>
                    <a:lnTo>
                      <a:pt x="704" y="53"/>
                    </a:lnTo>
                    <a:cubicBezTo>
                      <a:pt x="704" y="53"/>
                      <a:pt x="841" y="105"/>
                      <a:pt x="925" y="158"/>
                    </a:cubicBezTo>
                    <a:cubicBezTo>
                      <a:pt x="1041" y="221"/>
                      <a:pt x="1062" y="273"/>
                      <a:pt x="957" y="336"/>
                    </a:cubicBezTo>
                    <a:cubicBezTo>
                      <a:pt x="873" y="389"/>
                      <a:pt x="746" y="389"/>
                      <a:pt x="546" y="389"/>
                    </a:cubicBezTo>
                    <a:lnTo>
                      <a:pt x="74" y="399"/>
                    </a:lnTo>
                    <a:lnTo>
                      <a:pt x="0" y="441"/>
                    </a:lnTo>
                    <a:lnTo>
                      <a:pt x="504" y="736"/>
                    </a:lnTo>
                    <a:lnTo>
                      <a:pt x="578" y="684"/>
                    </a:lnTo>
                    <a:lnTo>
                      <a:pt x="189" y="462"/>
                    </a:lnTo>
                    <a:lnTo>
                      <a:pt x="609" y="452"/>
                    </a:lnTo>
                    <a:cubicBezTo>
                      <a:pt x="652" y="454"/>
                      <a:pt x="692" y="456"/>
                      <a:pt x="729" y="456"/>
                    </a:cubicBezTo>
                    <a:cubicBezTo>
                      <a:pt x="871" y="456"/>
                      <a:pt x="969" y="437"/>
                      <a:pt x="1062" y="378"/>
                    </a:cubicBezTo>
                    <a:cubicBezTo>
                      <a:pt x="1209" y="294"/>
                      <a:pt x="1188" y="210"/>
                      <a:pt x="1030" y="116"/>
                    </a:cubicBezTo>
                    <a:cubicBezTo>
                      <a:pt x="915" y="53"/>
                      <a:pt x="778" y="11"/>
                      <a:pt x="7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5"/>
              <p:cNvSpPr/>
              <p:nvPr/>
            </p:nvSpPr>
            <p:spPr>
              <a:xfrm>
                <a:off x="5304050" y="2013313"/>
                <a:ext cx="305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10" extrusionOk="0">
                    <a:moveTo>
                      <a:pt x="379" y="204"/>
                    </a:moveTo>
                    <a:cubicBezTo>
                      <a:pt x="389" y="204"/>
                      <a:pt x="526" y="235"/>
                      <a:pt x="610" y="288"/>
                    </a:cubicBezTo>
                    <a:cubicBezTo>
                      <a:pt x="725" y="351"/>
                      <a:pt x="736" y="424"/>
                      <a:pt x="631" y="487"/>
                    </a:cubicBezTo>
                    <a:cubicBezTo>
                      <a:pt x="573" y="519"/>
                      <a:pt x="513" y="535"/>
                      <a:pt x="451" y="535"/>
                    </a:cubicBezTo>
                    <a:cubicBezTo>
                      <a:pt x="389" y="535"/>
                      <a:pt x="326" y="519"/>
                      <a:pt x="263" y="487"/>
                    </a:cubicBezTo>
                    <a:cubicBezTo>
                      <a:pt x="137" y="403"/>
                      <a:pt x="211" y="298"/>
                      <a:pt x="379" y="204"/>
                    </a:cubicBezTo>
                    <a:close/>
                    <a:moveTo>
                      <a:pt x="730" y="1"/>
                    </a:moveTo>
                    <a:cubicBezTo>
                      <a:pt x="606" y="1"/>
                      <a:pt x="468" y="40"/>
                      <a:pt x="316" y="130"/>
                    </a:cubicBezTo>
                    <a:cubicBezTo>
                      <a:pt x="64" y="277"/>
                      <a:pt x="1" y="414"/>
                      <a:pt x="190" y="529"/>
                    </a:cubicBezTo>
                    <a:cubicBezTo>
                      <a:pt x="281" y="583"/>
                      <a:pt x="376" y="610"/>
                      <a:pt x="469" y="610"/>
                    </a:cubicBezTo>
                    <a:cubicBezTo>
                      <a:pt x="557" y="610"/>
                      <a:pt x="644" y="586"/>
                      <a:pt x="725" y="540"/>
                    </a:cubicBezTo>
                    <a:cubicBezTo>
                      <a:pt x="883" y="445"/>
                      <a:pt x="872" y="340"/>
                      <a:pt x="704" y="246"/>
                    </a:cubicBezTo>
                    <a:cubicBezTo>
                      <a:pt x="620" y="193"/>
                      <a:pt x="463" y="162"/>
                      <a:pt x="452" y="162"/>
                    </a:cubicBezTo>
                    <a:cubicBezTo>
                      <a:pt x="555" y="102"/>
                      <a:pt x="654" y="72"/>
                      <a:pt x="748" y="72"/>
                    </a:cubicBezTo>
                    <a:cubicBezTo>
                      <a:pt x="817" y="72"/>
                      <a:pt x="884" y="88"/>
                      <a:pt x="946" y="120"/>
                    </a:cubicBezTo>
                    <a:cubicBezTo>
                      <a:pt x="1041" y="183"/>
                      <a:pt x="1125" y="246"/>
                      <a:pt x="1136" y="256"/>
                    </a:cubicBezTo>
                    <a:lnTo>
                      <a:pt x="1220" y="214"/>
                    </a:lnTo>
                    <a:cubicBezTo>
                      <a:pt x="1209" y="214"/>
                      <a:pt x="1125" y="141"/>
                      <a:pt x="1020" y="78"/>
                    </a:cubicBezTo>
                    <a:cubicBezTo>
                      <a:pt x="932" y="29"/>
                      <a:pt x="836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5"/>
              <p:cNvSpPr/>
              <p:nvPr/>
            </p:nvSpPr>
            <p:spPr>
              <a:xfrm>
                <a:off x="5326900" y="2026238"/>
                <a:ext cx="297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616" extrusionOk="0">
                    <a:moveTo>
                      <a:pt x="756" y="73"/>
                    </a:moveTo>
                    <a:cubicBezTo>
                      <a:pt x="815" y="73"/>
                      <a:pt x="866" y="89"/>
                      <a:pt x="915" y="117"/>
                    </a:cubicBezTo>
                    <a:cubicBezTo>
                      <a:pt x="1051" y="201"/>
                      <a:pt x="1041" y="275"/>
                      <a:pt x="778" y="422"/>
                    </a:cubicBezTo>
                    <a:cubicBezTo>
                      <a:pt x="637" y="509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48" y="422"/>
                      <a:pt x="148" y="349"/>
                      <a:pt x="390" y="201"/>
                    </a:cubicBezTo>
                    <a:cubicBezTo>
                      <a:pt x="550" y="112"/>
                      <a:pt x="663" y="73"/>
                      <a:pt x="756" y="73"/>
                    </a:cubicBezTo>
                    <a:close/>
                    <a:moveTo>
                      <a:pt x="739" y="1"/>
                    </a:moveTo>
                    <a:cubicBezTo>
                      <a:pt x="618" y="1"/>
                      <a:pt x="476" y="44"/>
                      <a:pt x="295" y="149"/>
                    </a:cubicBezTo>
                    <a:cubicBezTo>
                      <a:pt x="0" y="327"/>
                      <a:pt x="11" y="443"/>
                      <a:pt x="190" y="549"/>
                    </a:cubicBezTo>
                    <a:cubicBezTo>
                      <a:pt x="269" y="590"/>
                      <a:pt x="351" y="615"/>
                      <a:pt x="446" y="615"/>
                    </a:cubicBezTo>
                    <a:cubicBezTo>
                      <a:pt x="565" y="615"/>
                      <a:pt x="702" y="575"/>
                      <a:pt x="873" y="475"/>
                    </a:cubicBezTo>
                    <a:cubicBezTo>
                      <a:pt x="1188" y="296"/>
                      <a:pt x="1177" y="180"/>
                      <a:pt x="999" y="75"/>
                    </a:cubicBezTo>
                    <a:cubicBezTo>
                      <a:pt x="919" y="29"/>
                      <a:pt x="836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5"/>
              <p:cNvSpPr/>
              <p:nvPr/>
            </p:nvSpPr>
            <p:spPr>
              <a:xfrm>
                <a:off x="5319300" y="20302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84"/>
                    </a:lnTo>
                    <a:lnTo>
                      <a:pt x="94" y="137"/>
                    </a:lnTo>
                    <a:lnTo>
                      <a:pt x="231" y="6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5"/>
              <p:cNvSpPr/>
              <p:nvPr/>
            </p:nvSpPr>
            <p:spPr>
              <a:xfrm>
                <a:off x="5343450" y="20359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59" y="70"/>
                    </a:moveTo>
                    <a:cubicBezTo>
                      <a:pt x="821" y="70"/>
                      <a:pt x="874" y="87"/>
                      <a:pt x="925" y="118"/>
                    </a:cubicBezTo>
                    <a:cubicBezTo>
                      <a:pt x="1051" y="191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4" y="544"/>
                    </a:cubicBezTo>
                    <a:cubicBezTo>
                      <a:pt x="383" y="544"/>
                      <a:pt x="332" y="526"/>
                      <a:pt x="284" y="496"/>
                    </a:cubicBezTo>
                    <a:cubicBezTo>
                      <a:pt x="158" y="422"/>
                      <a:pt x="148" y="349"/>
                      <a:pt x="400" y="202"/>
                    </a:cubicBezTo>
                    <a:cubicBezTo>
                      <a:pt x="556" y="108"/>
                      <a:pt x="667" y="70"/>
                      <a:pt x="759" y="70"/>
                    </a:cubicBezTo>
                    <a:close/>
                    <a:moveTo>
                      <a:pt x="738" y="0"/>
                    </a:moveTo>
                    <a:cubicBezTo>
                      <a:pt x="617" y="0"/>
                      <a:pt x="475" y="44"/>
                      <a:pt x="295" y="149"/>
                    </a:cubicBezTo>
                    <a:cubicBezTo>
                      <a:pt x="1" y="317"/>
                      <a:pt x="22" y="433"/>
                      <a:pt x="200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5"/>
                    </a:cubicBezTo>
                    <a:cubicBezTo>
                      <a:pt x="1199" y="286"/>
                      <a:pt x="1188" y="181"/>
                      <a:pt x="999" y="76"/>
                    </a:cubicBezTo>
                    <a:cubicBezTo>
                      <a:pt x="919" y="29"/>
                      <a:pt x="835" y="0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55"/>
            <p:cNvGrpSpPr/>
            <p:nvPr/>
          </p:nvGrpSpPr>
          <p:grpSpPr>
            <a:xfrm>
              <a:off x="3028945" y="2740526"/>
              <a:ext cx="1960580" cy="1159377"/>
              <a:chOff x="4923200" y="1561363"/>
              <a:chExt cx="975025" cy="576575"/>
            </a:xfrm>
          </p:grpSpPr>
          <p:sp>
            <p:nvSpPr>
              <p:cNvPr id="1185" name="Google Shape;1185;p55"/>
              <p:cNvSpPr/>
              <p:nvPr/>
            </p:nvSpPr>
            <p:spPr>
              <a:xfrm>
                <a:off x="4923200" y="1561363"/>
                <a:ext cx="975025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39001" h="23063" extrusionOk="0">
                    <a:moveTo>
                      <a:pt x="24607" y="0"/>
                    </a:moveTo>
                    <a:lnTo>
                      <a:pt x="21" y="14289"/>
                    </a:lnTo>
                    <a:cubicBezTo>
                      <a:pt x="409" y="14510"/>
                      <a:pt x="0" y="14752"/>
                      <a:pt x="388" y="14972"/>
                    </a:cubicBezTo>
                    <a:cubicBezTo>
                      <a:pt x="550" y="15068"/>
                      <a:pt x="714" y="15082"/>
                      <a:pt x="880" y="15082"/>
                    </a:cubicBezTo>
                    <a:cubicBezTo>
                      <a:pt x="953" y="15082"/>
                      <a:pt x="1026" y="15080"/>
                      <a:pt x="1099" y="15080"/>
                    </a:cubicBezTo>
                    <a:cubicBezTo>
                      <a:pt x="1259" y="15080"/>
                      <a:pt x="1419" y="15093"/>
                      <a:pt x="1576" y="15182"/>
                    </a:cubicBezTo>
                    <a:cubicBezTo>
                      <a:pt x="1964" y="15403"/>
                      <a:pt x="1544" y="15644"/>
                      <a:pt x="1933" y="15876"/>
                    </a:cubicBezTo>
                    <a:cubicBezTo>
                      <a:pt x="2086" y="15963"/>
                      <a:pt x="2244" y="15978"/>
                      <a:pt x="2403" y="15978"/>
                    </a:cubicBezTo>
                    <a:cubicBezTo>
                      <a:pt x="2489" y="15978"/>
                      <a:pt x="2575" y="15973"/>
                      <a:pt x="2661" y="15973"/>
                    </a:cubicBezTo>
                    <a:cubicBezTo>
                      <a:pt x="2820" y="15973"/>
                      <a:pt x="2978" y="15989"/>
                      <a:pt x="3131" y="16076"/>
                    </a:cubicBezTo>
                    <a:cubicBezTo>
                      <a:pt x="3519" y="16307"/>
                      <a:pt x="3099" y="16548"/>
                      <a:pt x="3488" y="16769"/>
                    </a:cubicBezTo>
                    <a:cubicBezTo>
                      <a:pt x="3645" y="16858"/>
                      <a:pt x="3806" y="16872"/>
                      <a:pt x="3969" y="16872"/>
                    </a:cubicBezTo>
                    <a:cubicBezTo>
                      <a:pt x="4043" y="16872"/>
                      <a:pt x="4117" y="16869"/>
                      <a:pt x="4191" y="16869"/>
                    </a:cubicBezTo>
                    <a:cubicBezTo>
                      <a:pt x="4358" y="16869"/>
                      <a:pt x="4525" y="16883"/>
                      <a:pt x="4686" y="16979"/>
                    </a:cubicBezTo>
                    <a:cubicBezTo>
                      <a:pt x="5074" y="17199"/>
                      <a:pt x="4654" y="17441"/>
                      <a:pt x="5043" y="17662"/>
                    </a:cubicBezTo>
                    <a:cubicBezTo>
                      <a:pt x="5204" y="17757"/>
                      <a:pt x="5371" y="17772"/>
                      <a:pt x="5538" y="17772"/>
                    </a:cubicBezTo>
                    <a:cubicBezTo>
                      <a:pt x="5612" y="17772"/>
                      <a:pt x="5686" y="17769"/>
                      <a:pt x="5760" y="17769"/>
                    </a:cubicBezTo>
                    <a:cubicBezTo>
                      <a:pt x="5923" y="17769"/>
                      <a:pt x="6084" y="17783"/>
                      <a:pt x="6241" y="17872"/>
                    </a:cubicBezTo>
                    <a:cubicBezTo>
                      <a:pt x="6629" y="18093"/>
                      <a:pt x="6209" y="18334"/>
                      <a:pt x="6598" y="18565"/>
                    </a:cubicBezTo>
                    <a:cubicBezTo>
                      <a:pt x="6754" y="18654"/>
                      <a:pt x="6916" y="18668"/>
                      <a:pt x="7078" y="18668"/>
                    </a:cubicBezTo>
                    <a:cubicBezTo>
                      <a:pt x="7153" y="18668"/>
                      <a:pt x="7228" y="18665"/>
                      <a:pt x="7303" y="18665"/>
                    </a:cubicBezTo>
                    <a:cubicBezTo>
                      <a:pt x="7469" y="18665"/>
                      <a:pt x="7635" y="18680"/>
                      <a:pt x="7796" y="18775"/>
                    </a:cubicBezTo>
                    <a:cubicBezTo>
                      <a:pt x="8184" y="18996"/>
                      <a:pt x="7764" y="19238"/>
                      <a:pt x="8153" y="19459"/>
                    </a:cubicBezTo>
                    <a:cubicBezTo>
                      <a:pt x="8314" y="19554"/>
                      <a:pt x="8479" y="19569"/>
                      <a:pt x="8646" y="19569"/>
                    </a:cubicBezTo>
                    <a:cubicBezTo>
                      <a:pt x="8721" y="19569"/>
                      <a:pt x="8796" y="19566"/>
                      <a:pt x="8871" y="19566"/>
                    </a:cubicBezTo>
                    <a:cubicBezTo>
                      <a:pt x="9033" y="19566"/>
                      <a:pt x="9195" y="19580"/>
                      <a:pt x="9351" y="19669"/>
                    </a:cubicBezTo>
                    <a:cubicBezTo>
                      <a:pt x="9739" y="19889"/>
                      <a:pt x="9319" y="20131"/>
                      <a:pt x="9708" y="20362"/>
                    </a:cubicBezTo>
                    <a:cubicBezTo>
                      <a:pt x="9861" y="20449"/>
                      <a:pt x="10019" y="20464"/>
                      <a:pt x="10177" y="20464"/>
                    </a:cubicBezTo>
                    <a:cubicBezTo>
                      <a:pt x="10264" y="20464"/>
                      <a:pt x="10350" y="20460"/>
                      <a:pt x="10436" y="20460"/>
                    </a:cubicBezTo>
                    <a:cubicBezTo>
                      <a:pt x="10595" y="20460"/>
                      <a:pt x="10753" y="20475"/>
                      <a:pt x="10906" y="20562"/>
                    </a:cubicBezTo>
                    <a:cubicBezTo>
                      <a:pt x="11294" y="20793"/>
                      <a:pt x="10874" y="21035"/>
                      <a:pt x="11263" y="21255"/>
                    </a:cubicBezTo>
                    <a:cubicBezTo>
                      <a:pt x="11424" y="21351"/>
                      <a:pt x="11591" y="21365"/>
                      <a:pt x="11758" y="21365"/>
                    </a:cubicBezTo>
                    <a:cubicBezTo>
                      <a:pt x="11832" y="21365"/>
                      <a:pt x="11906" y="21363"/>
                      <a:pt x="11980" y="21363"/>
                    </a:cubicBezTo>
                    <a:cubicBezTo>
                      <a:pt x="12143" y="21363"/>
                      <a:pt x="12304" y="21376"/>
                      <a:pt x="12461" y="21465"/>
                    </a:cubicBezTo>
                    <a:cubicBezTo>
                      <a:pt x="12849" y="21696"/>
                      <a:pt x="12440" y="21927"/>
                      <a:pt x="12828" y="22159"/>
                    </a:cubicBezTo>
                    <a:cubicBezTo>
                      <a:pt x="12985" y="22247"/>
                      <a:pt x="13145" y="22261"/>
                      <a:pt x="13305" y="22261"/>
                    </a:cubicBezTo>
                    <a:cubicBezTo>
                      <a:pt x="13379" y="22261"/>
                      <a:pt x="13453" y="22259"/>
                      <a:pt x="13526" y="22259"/>
                    </a:cubicBezTo>
                    <a:cubicBezTo>
                      <a:pt x="13691" y="22259"/>
                      <a:pt x="13855" y="22273"/>
                      <a:pt x="14016" y="22369"/>
                    </a:cubicBezTo>
                    <a:cubicBezTo>
                      <a:pt x="14415" y="22590"/>
                      <a:pt x="13995" y="22831"/>
                      <a:pt x="14383" y="23062"/>
                    </a:cubicBezTo>
                    <a:lnTo>
                      <a:pt x="38969" y="8763"/>
                    </a:lnTo>
                    <a:cubicBezTo>
                      <a:pt x="38581" y="8542"/>
                      <a:pt x="39001" y="8301"/>
                      <a:pt x="38612" y="8080"/>
                    </a:cubicBezTo>
                    <a:cubicBezTo>
                      <a:pt x="38451" y="7984"/>
                      <a:pt x="38286" y="7969"/>
                      <a:pt x="38119" y="7969"/>
                    </a:cubicBezTo>
                    <a:cubicBezTo>
                      <a:pt x="38044" y="7969"/>
                      <a:pt x="37969" y="7972"/>
                      <a:pt x="37894" y="7972"/>
                    </a:cubicBezTo>
                    <a:cubicBezTo>
                      <a:pt x="37732" y="7972"/>
                      <a:pt x="37571" y="7958"/>
                      <a:pt x="37414" y="7869"/>
                    </a:cubicBezTo>
                    <a:cubicBezTo>
                      <a:pt x="37026" y="7638"/>
                      <a:pt x="37435" y="7407"/>
                      <a:pt x="37047" y="7176"/>
                    </a:cubicBezTo>
                    <a:cubicBezTo>
                      <a:pt x="36890" y="7087"/>
                      <a:pt x="36730" y="7073"/>
                      <a:pt x="36569" y="7073"/>
                    </a:cubicBezTo>
                    <a:cubicBezTo>
                      <a:pt x="36496" y="7073"/>
                      <a:pt x="36423" y="7076"/>
                      <a:pt x="36350" y="7076"/>
                    </a:cubicBezTo>
                    <a:cubicBezTo>
                      <a:pt x="36185" y="7076"/>
                      <a:pt x="36020" y="7062"/>
                      <a:pt x="35859" y="6966"/>
                    </a:cubicBezTo>
                    <a:cubicBezTo>
                      <a:pt x="35471" y="6746"/>
                      <a:pt x="35880" y="6504"/>
                      <a:pt x="35492" y="6272"/>
                    </a:cubicBezTo>
                    <a:cubicBezTo>
                      <a:pt x="35339" y="6186"/>
                      <a:pt x="35182" y="6171"/>
                      <a:pt x="35026" y="6171"/>
                    </a:cubicBezTo>
                    <a:cubicBezTo>
                      <a:pt x="34941" y="6171"/>
                      <a:pt x="34855" y="6175"/>
                      <a:pt x="34770" y="6175"/>
                    </a:cubicBezTo>
                    <a:cubicBezTo>
                      <a:pt x="34613" y="6175"/>
                      <a:pt x="34457" y="6160"/>
                      <a:pt x="34304" y="6073"/>
                    </a:cubicBezTo>
                    <a:cubicBezTo>
                      <a:pt x="33916" y="5842"/>
                      <a:pt x="34325" y="5600"/>
                      <a:pt x="33937" y="5380"/>
                    </a:cubicBezTo>
                    <a:cubicBezTo>
                      <a:pt x="33780" y="5291"/>
                      <a:pt x="33620" y="5277"/>
                      <a:pt x="33460" y="5277"/>
                    </a:cubicBezTo>
                    <a:cubicBezTo>
                      <a:pt x="33386" y="5277"/>
                      <a:pt x="33312" y="5280"/>
                      <a:pt x="33239" y="5280"/>
                    </a:cubicBezTo>
                    <a:cubicBezTo>
                      <a:pt x="33074" y="5280"/>
                      <a:pt x="32910" y="5265"/>
                      <a:pt x="32749" y="5170"/>
                    </a:cubicBezTo>
                    <a:cubicBezTo>
                      <a:pt x="32361" y="4949"/>
                      <a:pt x="32770" y="4707"/>
                      <a:pt x="32382" y="4486"/>
                    </a:cubicBezTo>
                    <a:cubicBezTo>
                      <a:pt x="32221" y="4391"/>
                      <a:pt x="32057" y="4376"/>
                      <a:pt x="31892" y="4376"/>
                    </a:cubicBezTo>
                    <a:cubicBezTo>
                      <a:pt x="31818" y="4376"/>
                      <a:pt x="31744" y="4379"/>
                      <a:pt x="31671" y="4379"/>
                    </a:cubicBezTo>
                    <a:cubicBezTo>
                      <a:pt x="31510" y="4379"/>
                      <a:pt x="31351" y="4365"/>
                      <a:pt x="31194" y="4276"/>
                    </a:cubicBezTo>
                    <a:cubicBezTo>
                      <a:pt x="30806" y="4045"/>
                      <a:pt x="31215" y="3804"/>
                      <a:pt x="30827" y="3583"/>
                    </a:cubicBezTo>
                    <a:cubicBezTo>
                      <a:pt x="30670" y="3494"/>
                      <a:pt x="30510" y="3480"/>
                      <a:pt x="30349" y="3480"/>
                    </a:cubicBezTo>
                    <a:cubicBezTo>
                      <a:pt x="30276" y="3480"/>
                      <a:pt x="30203" y="3483"/>
                      <a:pt x="30130" y="3483"/>
                    </a:cubicBezTo>
                    <a:cubicBezTo>
                      <a:pt x="29965" y="3483"/>
                      <a:pt x="29800" y="3468"/>
                      <a:pt x="29639" y="3373"/>
                    </a:cubicBezTo>
                    <a:cubicBezTo>
                      <a:pt x="29251" y="3152"/>
                      <a:pt x="29660" y="2910"/>
                      <a:pt x="29272" y="2690"/>
                    </a:cubicBezTo>
                    <a:cubicBezTo>
                      <a:pt x="29110" y="2594"/>
                      <a:pt x="28946" y="2580"/>
                      <a:pt x="28780" y="2580"/>
                    </a:cubicBezTo>
                    <a:cubicBezTo>
                      <a:pt x="28707" y="2580"/>
                      <a:pt x="28634" y="2582"/>
                      <a:pt x="28561" y="2582"/>
                    </a:cubicBezTo>
                    <a:cubicBezTo>
                      <a:pt x="28401" y="2582"/>
                      <a:pt x="28241" y="2569"/>
                      <a:pt x="28084" y="2480"/>
                    </a:cubicBezTo>
                    <a:cubicBezTo>
                      <a:pt x="27696" y="2249"/>
                      <a:pt x="28105" y="2018"/>
                      <a:pt x="27717" y="1786"/>
                    </a:cubicBezTo>
                    <a:cubicBezTo>
                      <a:pt x="27560" y="1698"/>
                      <a:pt x="27401" y="1684"/>
                      <a:pt x="27240" y="1684"/>
                    </a:cubicBezTo>
                    <a:cubicBezTo>
                      <a:pt x="27166" y="1684"/>
                      <a:pt x="27092" y="1686"/>
                      <a:pt x="27019" y="1686"/>
                    </a:cubicBezTo>
                    <a:cubicBezTo>
                      <a:pt x="26854" y="1686"/>
                      <a:pt x="26690" y="1672"/>
                      <a:pt x="26529" y="1576"/>
                    </a:cubicBezTo>
                    <a:cubicBezTo>
                      <a:pt x="26141" y="1355"/>
                      <a:pt x="26550" y="1114"/>
                      <a:pt x="26162" y="893"/>
                    </a:cubicBezTo>
                    <a:cubicBezTo>
                      <a:pt x="25997" y="800"/>
                      <a:pt x="25829" y="787"/>
                      <a:pt x="25660" y="787"/>
                    </a:cubicBezTo>
                    <a:cubicBezTo>
                      <a:pt x="25599" y="787"/>
                      <a:pt x="25538" y="789"/>
                      <a:pt x="25477" y="789"/>
                    </a:cubicBezTo>
                    <a:cubicBezTo>
                      <a:pt x="25308" y="789"/>
                      <a:pt x="25139" y="777"/>
                      <a:pt x="24974" y="683"/>
                    </a:cubicBezTo>
                    <a:cubicBezTo>
                      <a:pt x="24586" y="463"/>
                      <a:pt x="24995" y="220"/>
                      <a:pt x="24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5"/>
              <p:cNvSpPr/>
              <p:nvPr/>
            </p:nvSpPr>
            <p:spPr>
              <a:xfrm>
                <a:off x="5530725" y="1643313"/>
                <a:ext cx="214650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81" fill="none" extrusionOk="0">
                    <a:moveTo>
                      <a:pt x="1" y="0"/>
                    </a:moveTo>
                    <a:lnTo>
                      <a:pt x="8585" y="4981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5"/>
              <p:cNvSpPr/>
              <p:nvPr/>
            </p:nvSpPr>
            <p:spPr>
              <a:xfrm>
                <a:off x="5501300" y="1661938"/>
                <a:ext cx="214650" cy="1248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93" fill="none" extrusionOk="0">
                    <a:moveTo>
                      <a:pt x="1" y="1"/>
                    </a:moveTo>
                    <a:lnTo>
                      <a:pt x="8585" y="4992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5"/>
              <p:cNvSpPr/>
              <p:nvPr/>
            </p:nvSpPr>
            <p:spPr>
              <a:xfrm>
                <a:off x="5364725" y="1715813"/>
                <a:ext cx="1460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4" fill="none" extrusionOk="0">
                    <a:moveTo>
                      <a:pt x="0" y="0"/>
                    </a:moveTo>
                    <a:lnTo>
                      <a:pt x="5842" y="3393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5"/>
              <p:cNvSpPr/>
              <p:nvPr/>
            </p:nvSpPr>
            <p:spPr>
              <a:xfrm>
                <a:off x="5323500" y="1741263"/>
                <a:ext cx="14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6" fill="none" extrusionOk="0">
                    <a:moveTo>
                      <a:pt x="0" y="1"/>
                    </a:moveTo>
                    <a:lnTo>
                      <a:pt x="5842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5"/>
              <p:cNvSpPr/>
              <p:nvPr/>
            </p:nvSpPr>
            <p:spPr>
              <a:xfrm>
                <a:off x="5272275" y="1772013"/>
                <a:ext cx="145800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3394" fill="none" extrusionOk="0">
                    <a:moveTo>
                      <a:pt x="0" y="1"/>
                    </a:moveTo>
                    <a:lnTo>
                      <a:pt x="5832" y="3394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5"/>
              <p:cNvSpPr/>
              <p:nvPr/>
            </p:nvSpPr>
            <p:spPr>
              <a:xfrm>
                <a:off x="5225775" y="1799063"/>
                <a:ext cx="1460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5" fill="none" extrusionOk="0">
                    <a:moveTo>
                      <a:pt x="1" y="0"/>
                    </a:moveTo>
                    <a:lnTo>
                      <a:pt x="5843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5"/>
              <p:cNvSpPr/>
              <p:nvPr/>
            </p:nvSpPr>
            <p:spPr>
              <a:xfrm>
                <a:off x="5504450" y="1699763"/>
                <a:ext cx="1497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3480" fill="none" extrusionOk="0">
                    <a:moveTo>
                      <a:pt x="1" y="1"/>
                    </a:moveTo>
                    <a:lnTo>
                      <a:pt x="5990" y="3479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chemeClr val="accent2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5"/>
              <p:cNvSpPr/>
              <p:nvPr/>
            </p:nvSpPr>
            <p:spPr>
              <a:xfrm>
                <a:off x="5551225" y="1821913"/>
                <a:ext cx="24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02" extrusionOk="0">
                    <a:moveTo>
                      <a:pt x="579" y="0"/>
                    </a:moveTo>
                    <a:cubicBezTo>
                      <a:pt x="523" y="0"/>
                      <a:pt x="466" y="13"/>
                      <a:pt x="410" y="43"/>
                    </a:cubicBezTo>
                    <a:cubicBezTo>
                      <a:pt x="294" y="116"/>
                      <a:pt x="336" y="158"/>
                      <a:pt x="441" y="253"/>
                    </a:cubicBezTo>
                    <a:cubicBezTo>
                      <a:pt x="557" y="337"/>
                      <a:pt x="568" y="368"/>
                      <a:pt x="515" y="400"/>
                    </a:cubicBezTo>
                    <a:cubicBezTo>
                      <a:pt x="482" y="421"/>
                      <a:pt x="449" y="430"/>
                      <a:pt x="417" y="430"/>
                    </a:cubicBezTo>
                    <a:cubicBezTo>
                      <a:pt x="368" y="430"/>
                      <a:pt x="319" y="410"/>
                      <a:pt x="263" y="379"/>
                    </a:cubicBezTo>
                    <a:cubicBezTo>
                      <a:pt x="200" y="337"/>
                      <a:pt x="84" y="253"/>
                      <a:pt x="84" y="253"/>
                    </a:cubicBezTo>
                    <a:lnTo>
                      <a:pt x="0" y="295"/>
                    </a:lnTo>
                    <a:cubicBezTo>
                      <a:pt x="11" y="295"/>
                      <a:pt x="116" y="379"/>
                      <a:pt x="189" y="421"/>
                    </a:cubicBezTo>
                    <a:cubicBezTo>
                      <a:pt x="270" y="471"/>
                      <a:pt x="351" y="502"/>
                      <a:pt x="431" y="502"/>
                    </a:cubicBezTo>
                    <a:cubicBezTo>
                      <a:pt x="487" y="502"/>
                      <a:pt x="543" y="487"/>
                      <a:pt x="599" y="452"/>
                    </a:cubicBezTo>
                    <a:cubicBezTo>
                      <a:pt x="715" y="389"/>
                      <a:pt x="694" y="337"/>
                      <a:pt x="568" y="232"/>
                    </a:cubicBezTo>
                    <a:cubicBezTo>
                      <a:pt x="462" y="148"/>
                      <a:pt x="441" y="127"/>
                      <a:pt x="504" y="95"/>
                    </a:cubicBezTo>
                    <a:cubicBezTo>
                      <a:pt x="533" y="79"/>
                      <a:pt x="561" y="72"/>
                      <a:pt x="589" y="72"/>
                    </a:cubicBezTo>
                    <a:cubicBezTo>
                      <a:pt x="634" y="72"/>
                      <a:pt x="680" y="90"/>
                      <a:pt x="726" y="116"/>
                    </a:cubicBezTo>
                    <a:cubicBezTo>
                      <a:pt x="799" y="158"/>
                      <a:pt x="904" y="242"/>
                      <a:pt x="915" y="242"/>
                    </a:cubicBezTo>
                    <a:lnTo>
                      <a:pt x="988" y="200"/>
                    </a:lnTo>
                    <a:cubicBezTo>
                      <a:pt x="988" y="200"/>
                      <a:pt x="894" y="116"/>
                      <a:pt x="799" y="64"/>
                    </a:cubicBezTo>
                    <a:cubicBezTo>
                      <a:pt x="736" y="27"/>
                      <a:pt x="660" y="0"/>
                      <a:pt x="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5"/>
              <p:cNvSpPr/>
              <p:nvPr/>
            </p:nvSpPr>
            <p:spPr>
              <a:xfrm>
                <a:off x="5536250" y="1811938"/>
                <a:ext cx="25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611" extrusionOk="0">
                    <a:moveTo>
                      <a:pt x="568" y="1"/>
                    </a:moveTo>
                    <a:lnTo>
                      <a:pt x="253" y="179"/>
                    </a:lnTo>
                    <a:cubicBezTo>
                      <a:pt x="43" y="305"/>
                      <a:pt x="1" y="368"/>
                      <a:pt x="158" y="463"/>
                    </a:cubicBezTo>
                    <a:cubicBezTo>
                      <a:pt x="253" y="515"/>
                      <a:pt x="379" y="536"/>
                      <a:pt x="389" y="536"/>
                    </a:cubicBezTo>
                    <a:lnTo>
                      <a:pt x="347" y="557"/>
                    </a:lnTo>
                    <a:lnTo>
                      <a:pt x="442" y="610"/>
                    </a:lnTo>
                    <a:lnTo>
                      <a:pt x="1030" y="274"/>
                    </a:lnTo>
                    <a:lnTo>
                      <a:pt x="946" y="221"/>
                    </a:lnTo>
                    <a:lnTo>
                      <a:pt x="463" y="494"/>
                    </a:lnTo>
                    <a:cubicBezTo>
                      <a:pt x="452" y="494"/>
                      <a:pt x="347" y="473"/>
                      <a:pt x="253" y="431"/>
                    </a:cubicBezTo>
                    <a:cubicBezTo>
                      <a:pt x="148" y="358"/>
                      <a:pt x="179" y="326"/>
                      <a:pt x="347" y="232"/>
                    </a:cubicBezTo>
                    <a:lnTo>
                      <a:pt x="652" y="53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5"/>
              <p:cNvSpPr/>
              <p:nvPr/>
            </p:nvSpPr>
            <p:spPr>
              <a:xfrm>
                <a:off x="5565675" y="1830488"/>
                <a:ext cx="323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51" extrusionOk="0">
                    <a:moveTo>
                      <a:pt x="603" y="73"/>
                    </a:moveTo>
                    <a:cubicBezTo>
                      <a:pt x="651" y="73"/>
                      <a:pt x="698" y="85"/>
                      <a:pt x="746" y="109"/>
                    </a:cubicBezTo>
                    <a:cubicBezTo>
                      <a:pt x="788" y="141"/>
                      <a:pt x="851" y="193"/>
                      <a:pt x="872" y="204"/>
                    </a:cubicBezTo>
                    <a:lnTo>
                      <a:pt x="473" y="435"/>
                    </a:lnTo>
                    <a:cubicBezTo>
                      <a:pt x="463" y="435"/>
                      <a:pt x="347" y="414"/>
                      <a:pt x="253" y="361"/>
                    </a:cubicBezTo>
                    <a:cubicBezTo>
                      <a:pt x="190" y="319"/>
                      <a:pt x="158" y="267"/>
                      <a:pt x="347" y="162"/>
                    </a:cubicBezTo>
                    <a:cubicBezTo>
                      <a:pt x="444" y="104"/>
                      <a:pt x="525" y="73"/>
                      <a:pt x="603" y="73"/>
                    </a:cubicBezTo>
                    <a:close/>
                    <a:moveTo>
                      <a:pt x="581" y="0"/>
                    </a:moveTo>
                    <a:cubicBezTo>
                      <a:pt x="478" y="0"/>
                      <a:pt x="372" y="38"/>
                      <a:pt x="253" y="109"/>
                    </a:cubicBezTo>
                    <a:cubicBezTo>
                      <a:pt x="0" y="256"/>
                      <a:pt x="53" y="340"/>
                      <a:pt x="169" y="404"/>
                    </a:cubicBezTo>
                    <a:cubicBezTo>
                      <a:pt x="253" y="456"/>
                      <a:pt x="389" y="477"/>
                      <a:pt x="400" y="477"/>
                    </a:cubicBezTo>
                    <a:lnTo>
                      <a:pt x="358" y="498"/>
                    </a:lnTo>
                    <a:lnTo>
                      <a:pt x="452" y="551"/>
                    </a:lnTo>
                    <a:lnTo>
                      <a:pt x="1292" y="57"/>
                    </a:lnTo>
                    <a:lnTo>
                      <a:pt x="1208" y="15"/>
                    </a:lnTo>
                    <a:lnTo>
                      <a:pt x="946" y="162"/>
                    </a:lnTo>
                    <a:cubicBezTo>
                      <a:pt x="935" y="151"/>
                      <a:pt x="872" y="99"/>
                      <a:pt x="820" y="67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5"/>
              <p:cNvSpPr/>
              <p:nvPr/>
            </p:nvSpPr>
            <p:spPr>
              <a:xfrm>
                <a:off x="5633975" y="1867063"/>
                <a:ext cx="299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14" extrusionOk="0">
                    <a:moveTo>
                      <a:pt x="768" y="73"/>
                    </a:moveTo>
                    <a:cubicBezTo>
                      <a:pt x="826" y="73"/>
                      <a:pt x="876" y="89"/>
                      <a:pt x="925" y="117"/>
                    </a:cubicBezTo>
                    <a:cubicBezTo>
                      <a:pt x="1051" y="191"/>
                      <a:pt x="1051" y="275"/>
                      <a:pt x="778" y="422"/>
                    </a:cubicBezTo>
                    <a:cubicBezTo>
                      <a:pt x="636" y="508"/>
                      <a:pt x="534" y="544"/>
                      <a:pt x="449" y="544"/>
                    </a:cubicBezTo>
                    <a:cubicBezTo>
                      <a:pt x="388" y="544"/>
                      <a:pt x="336" y="526"/>
                      <a:pt x="283" y="496"/>
                    </a:cubicBezTo>
                    <a:cubicBezTo>
                      <a:pt x="157" y="422"/>
                      <a:pt x="157" y="348"/>
                      <a:pt x="399" y="201"/>
                    </a:cubicBezTo>
                    <a:cubicBezTo>
                      <a:pt x="566" y="112"/>
                      <a:pt x="678" y="73"/>
                      <a:pt x="768" y="73"/>
                    </a:cubicBezTo>
                    <a:close/>
                    <a:moveTo>
                      <a:pt x="745" y="1"/>
                    </a:moveTo>
                    <a:cubicBezTo>
                      <a:pt x="624" y="1"/>
                      <a:pt x="486" y="44"/>
                      <a:pt x="304" y="149"/>
                    </a:cubicBezTo>
                    <a:cubicBezTo>
                      <a:pt x="0" y="327"/>
                      <a:pt x="21" y="432"/>
                      <a:pt x="199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4"/>
                    </a:cubicBezTo>
                    <a:cubicBezTo>
                      <a:pt x="1198" y="296"/>
                      <a:pt x="1187" y="180"/>
                      <a:pt x="1009" y="75"/>
                    </a:cubicBezTo>
                    <a:cubicBezTo>
                      <a:pt x="925" y="29"/>
                      <a:pt x="841" y="1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5"/>
              <p:cNvSpPr/>
              <p:nvPr/>
            </p:nvSpPr>
            <p:spPr>
              <a:xfrm>
                <a:off x="5610325" y="1852388"/>
                <a:ext cx="29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70" extrusionOk="0">
                    <a:moveTo>
                      <a:pt x="746" y="1"/>
                    </a:moveTo>
                    <a:lnTo>
                      <a:pt x="683" y="53"/>
                    </a:lnTo>
                    <a:cubicBezTo>
                      <a:pt x="694" y="53"/>
                      <a:pt x="820" y="95"/>
                      <a:pt x="925" y="158"/>
                    </a:cubicBezTo>
                    <a:cubicBezTo>
                      <a:pt x="1040" y="232"/>
                      <a:pt x="1051" y="274"/>
                      <a:pt x="967" y="326"/>
                    </a:cubicBezTo>
                    <a:cubicBezTo>
                      <a:pt x="925" y="349"/>
                      <a:pt x="875" y="358"/>
                      <a:pt x="827" y="358"/>
                    </a:cubicBezTo>
                    <a:cubicBezTo>
                      <a:pt x="766" y="358"/>
                      <a:pt x="708" y="344"/>
                      <a:pt x="673" y="326"/>
                    </a:cubicBezTo>
                    <a:lnTo>
                      <a:pt x="515" y="232"/>
                    </a:lnTo>
                    <a:lnTo>
                      <a:pt x="442" y="284"/>
                    </a:lnTo>
                    <a:lnTo>
                      <a:pt x="599" y="368"/>
                    </a:lnTo>
                    <a:cubicBezTo>
                      <a:pt x="683" y="431"/>
                      <a:pt x="725" y="494"/>
                      <a:pt x="620" y="547"/>
                    </a:cubicBezTo>
                    <a:cubicBezTo>
                      <a:pt x="570" y="577"/>
                      <a:pt x="519" y="593"/>
                      <a:pt x="468" y="593"/>
                    </a:cubicBezTo>
                    <a:cubicBezTo>
                      <a:pt x="412" y="593"/>
                      <a:pt x="355" y="575"/>
                      <a:pt x="295" y="536"/>
                    </a:cubicBezTo>
                    <a:cubicBezTo>
                      <a:pt x="179" y="473"/>
                      <a:pt x="85" y="389"/>
                      <a:pt x="85" y="389"/>
                    </a:cubicBezTo>
                    <a:lnTo>
                      <a:pt x="1" y="421"/>
                    </a:lnTo>
                    <a:cubicBezTo>
                      <a:pt x="1" y="431"/>
                      <a:pt x="95" y="515"/>
                      <a:pt x="221" y="589"/>
                    </a:cubicBezTo>
                    <a:cubicBezTo>
                      <a:pt x="313" y="643"/>
                      <a:pt x="399" y="669"/>
                      <a:pt x="482" y="669"/>
                    </a:cubicBezTo>
                    <a:cubicBezTo>
                      <a:pt x="561" y="669"/>
                      <a:pt x="638" y="645"/>
                      <a:pt x="715" y="599"/>
                    </a:cubicBezTo>
                    <a:cubicBezTo>
                      <a:pt x="841" y="526"/>
                      <a:pt x="820" y="473"/>
                      <a:pt x="767" y="410"/>
                    </a:cubicBezTo>
                    <a:lnTo>
                      <a:pt x="767" y="410"/>
                    </a:lnTo>
                    <a:cubicBezTo>
                      <a:pt x="783" y="416"/>
                      <a:pt x="825" y="426"/>
                      <a:pt x="879" y="426"/>
                    </a:cubicBezTo>
                    <a:cubicBezTo>
                      <a:pt x="933" y="426"/>
                      <a:pt x="998" y="416"/>
                      <a:pt x="1061" y="379"/>
                    </a:cubicBezTo>
                    <a:cubicBezTo>
                      <a:pt x="1198" y="295"/>
                      <a:pt x="1198" y="221"/>
                      <a:pt x="1009" y="116"/>
                    </a:cubicBezTo>
                    <a:cubicBezTo>
                      <a:pt x="893" y="43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5"/>
              <p:cNvSpPr/>
              <p:nvPr/>
            </p:nvSpPr>
            <p:spPr>
              <a:xfrm>
                <a:off x="5626625" y="18710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74"/>
                    </a:lnTo>
                    <a:lnTo>
                      <a:pt x="94" y="137"/>
                    </a:lnTo>
                    <a:lnTo>
                      <a:pt x="231" y="5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5"/>
              <p:cNvSpPr/>
              <p:nvPr/>
            </p:nvSpPr>
            <p:spPr>
              <a:xfrm>
                <a:off x="5487650" y="1840038"/>
                <a:ext cx="2605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610" extrusionOk="0">
                    <a:moveTo>
                      <a:pt x="568" y="0"/>
                    </a:moveTo>
                    <a:lnTo>
                      <a:pt x="264" y="180"/>
                    </a:lnTo>
                    <a:cubicBezTo>
                      <a:pt x="43" y="306"/>
                      <a:pt x="1" y="369"/>
                      <a:pt x="169" y="463"/>
                    </a:cubicBezTo>
                    <a:cubicBezTo>
                      <a:pt x="253" y="516"/>
                      <a:pt x="390" y="537"/>
                      <a:pt x="400" y="537"/>
                    </a:cubicBezTo>
                    <a:lnTo>
                      <a:pt x="358" y="558"/>
                    </a:lnTo>
                    <a:lnTo>
                      <a:pt x="453" y="610"/>
                    </a:lnTo>
                    <a:lnTo>
                      <a:pt x="1041" y="274"/>
                    </a:lnTo>
                    <a:lnTo>
                      <a:pt x="946" y="222"/>
                    </a:lnTo>
                    <a:lnTo>
                      <a:pt x="463" y="495"/>
                    </a:lnTo>
                    <a:cubicBezTo>
                      <a:pt x="463" y="495"/>
                      <a:pt x="348" y="484"/>
                      <a:pt x="264" y="432"/>
                    </a:cubicBezTo>
                    <a:cubicBezTo>
                      <a:pt x="148" y="369"/>
                      <a:pt x="190" y="327"/>
                      <a:pt x="348" y="232"/>
                    </a:cubicBezTo>
                    <a:lnTo>
                      <a:pt x="663" y="5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5"/>
              <p:cNvSpPr/>
              <p:nvPr/>
            </p:nvSpPr>
            <p:spPr>
              <a:xfrm>
                <a:off x="5517075" y="1858588"/>
                <a:ext cx="326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52" extrusionOk="0">
                    <a:moveTo>
                      <a:pt x="595" y="76"/>
                    </a:moveTo>
                    <a:cubicBezTo>
                      <a:pt x="646" y="76"/>
                      <a:pt x="695" y="90"/>
                      <a:pt x="747" y="120"/>
                    </a:cubicBezTo>
                    <a:cubicBezTo>
                      <a:pt x="799" y="141"/>
                      <a:pt x="862" y="194"/>
                      <a:pt x="873" y="204"/>
                    </a:cubicBezTo>
                    <a:lnTo>
                      <a:pt x="474" y="446"/>
                    </a:lnTo>
                    <a:cubicBezTo>
                      <a:pt x="474" y="435"/>
                      <a:pt x="347" y="414"/>
                      <a:pt x="263" y="362"/>
                    </a:cubicBezTo>
                    <a:cubicBezTo>
                      <a:pt x="189" y="330"/>
                      <a:pt x="158" y="267"/>
                      <a:pt x="358" y="162"/>
                    </a:cubicBezTo>
                    <a:cubicBezTo>
                      <a:pt x="445" y="106"/>
                      <a:pt x="521" y="76"/>
                      <a:pt x="595" y="76"/>
                    </a:cubicBezTo>
                    <a:close/>
                    <a:moveTo>
                      <a:pt x="590" y="1"/>
                    </a:moveTo>
                    <a:cubicBezTo>
                      <a:pt x="488" y="1"/>
                      <a:pt x="383" y="38"/>
                      <a:pt x="263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63" y="456"/>
                      <a:pt x="400" y="477"/>
                      <a:pt x="410" y="477"/>
                    </a:cubicBezTo>
                    <a:lnTo>
                      <a:pt x="368" y="509"/>
                    </a:lnTo>
                    <a:lnTo>
                      <a:pt x="453" y="551"/>
                    </a:lnTo>
                    <a:lnTo>
                      <a:pt x="1303" y="57"/>
                    </a:lnTo>
                    <a:lnTo>
                      <a:pt x="1219" y="15"/>
                    </a:lnTo>
                    <a:lnTo>
                      <a:pt x="957" y="162"/>
                    </a:lnTo>
                    <a:cubicBezTo>
                      <a:pt x="936" y="152"/>
                      <a:pt x="873" y="99"/>
                      <a:pt x="820" y="68"/>
                    </a:cubicBezTo>
                    <a:cubicBezTo>
                      <a:pt x="743" y="23"/>
                      <a:pt x="668" y="1"/>
                      <a:pt x="5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5"/>
              <p:cNvSpPr/>
              <p:nvPr/>
            </p:nvSpPr>
            <p:spPr>
              <a:xfrm>
                <a:off x="5502875" y="1850088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563" y="1"/>
                    </a:moveTo>
                    <a:cubicBezTo>
                      <a:pt x="511" y="1"/>
                      <a:pt x="460" y="12"/>
                      <a:pt x="411" y="40"/>
                    </a:cubicBezTo>
                    <a:cubicBezTo>
                      <a:pt x="295" y="114"/>
                      <a:pt x="327" y="166"/>
                      <a:pt x="442" y="250"/>
                    </a:cubicBezTo>
                    <a:cubicBezTo>
                      <a:pt x="558" y="345"/>
                      <a:pt x="568" y="366"/>
                      <a:pt x="505" y="397"/>
                    </a:cubicBezTo>
                    <a:cubicBezTo>
                      <a:pt x="471" y="418"/>
                      <a:pt x="439" y="428"/>
                      <a:pt x="406" y="428"/>
                    </a:cubicBezTo>
                    <a:cubicBezTo>
                      <a:pt x="358" y="428"/>
                      <a:pt x="310" y="408"/>
                      <a:pt x="253" y="376"/>
                    </a:cubicBezTo>
                    <a:cubicBezTo>
                      <a:pt x="190" y="334"/>
                      <a:pt x="85" y="250"/>
                      <a:pt x="75" y="250"/>
                    </a:cubicBezTo>
                    <a:lnTo>
                      <a:pt x="1" y="292"/>
                    </a:lnTo>
                    <a:cubicBezTo>
                      <a:pt x="1" y="292"/>
                      <a:pt x="106" y="376"/>
                      <a:pt x="180" y="429"/>
                    </a:cubicBezTo>
                    <a:cubicBezTo>
                      <a:pt x="265" y="471"/>
                      <a:pt x="347" y="500"/>
                      <a:pt x="428" y="500"/>
                    </a:cubicBezTo>
                    <a:cubicBezTo>
                      <a:pt x="486" y="500"/>
                      <a:pt x="543" y="485"/>
                      <a:pt x="600" y="450"/>
                    </a:cubicBezTo>
                    <a:cubicBezTo>
                      <a:pt x="715" y="387"/>
                      <a:pt x="684" y="334"/>
                      <a:pt x="568" y="240"/>
                    </a:cubicBezTo>
                    <a:cubicBezTo>
                      <a:pt x="463" y="145"/>
                      <a:pt x="442" y="124"/>
                      <a:pt x="495" y="93"/>
                    </a:cubicBezTo>
                    <a:cubicBezTo>
                      <a:pt x="523" y="77"/>
                      <a:pt x="553" y="70"/>
                      <a:pt x="582" y="70"/>
                    </a:cubicBezTo>
                    <a:cubicBezTo>
                      <a:pt x="629" y="70"/>
                      <a:pt x="676" y="88"/>
                      <a:pt x="715" y="114"/>
                    </a:cubicBezTo>
                    <a:cubicBezTo>
                      <a:pt x="799" y="156"/>
                      <a:pt x="905" y="240"/>
                      <a:pt x="905" y="250"/>
                    </a:cubicBezTo>
                    <a:lnTo>
                      <a:pt x="989" y="208"/>
                    </a:lnTo>
                    <a:cubicBezTo>
                      <a:pt x="978" y="198"/>
                      <a:pt x="884" y="114"/>
                      <a:pt x="799" y="61"/>
                    </a:cubicBezTo>
                    <a:cubicBezTo>
                      <a:pt x="729" y="29"/>
                      <a:pt x="646" y="1"/>
                      <a:pt x="5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5"/>
              <p:cNvSpPr/>
              <p:nvPr/>
            </p:nvSpPr>
            <p:spPr>
              <a:xfrm>
                <a:off x="5585625" y="18951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66" y="73"/>
                    </a:moveTo>
                    <a:cubicBezTo>
                      <a:pt x="826" y="73"/>
                      <a:pt x="876" y="89"/>
                      <a:pt x="926" y="118"/>
                    </a:cubicBezTo>
                    <a:cubicBezTo>
                      <a:pt x="1052" y="202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58" y="422"/>
                      <a:pt x="158" y="349"/>
                      <a:pt x="400" y="202"/>
                    </a:cubicBezTo>
                    <a:cubicBezTo>
                      <a:pt x="560" y="112"/>
                      <a:pt x="674" y="73"/>
                      <a:pt x="766" y="73"/>
                    </a:cubicBezTo>
                    <a:close/>
                    <a:moveTo>
                      <a:pt x="739" y="1"/>
                    </a:moveTo>
                    <a:cubicBezTo>
                      <a:pt x="619" y="1"/>
                      <a:pt x="480" y="44"/>
                      <a:pt x="305" y="149"/>
                    </a:cubicBezTo>
                    <a:cubicBezTo>
                      <a:pt x="1" y="328"/>
                      <a:pt x="22" y="433"/>
                      <a:pt x="200" y="538"/>
                    </a:cubicBezTo>
                    <a:cubicBezTo>
                      <a:pt x="281" y="586"/>
                      <a:pt x="366" y="614"/>
                      <a:pt x="463" y="614"/>
                    </a:cubicBezTo>
                    <a:cubicBezTo>
                      <a:pt x="579" y="614"/>
                      <a:pt x="712" y="573"/>
                      <a:pt x="873" y="475"/>
                    </a:cubicBezTo>
                    <a:cubicBezTo>
                      <a:pt x="1199" y="296"/>
                      <a:pt x="1188" y="181"/>
                      <a:pt x="999" y="76"/>
                    </a:cubicBezTo>
                    <a:cubicBezTo>
                      <a:pt x="919" y="29"/>
                      <a:pt x="835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5"/>
              <p:cNvSpPr/>
              <p:nvPr/>
            </p:nvSpPr>
            <p:spPr>
              <a:xfrm>
                <a:off x="5578000" y="18991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106" y="137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5"/>
              <p:cNvSpPr/>
              <p:nvPr/>
            </p:nvSpPr>
            <p:spPr>
              <a:xfrm>
                <a:off x="5564350" y="1882863"/>
                <a:ext cx="239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599" extrusionOk="0">
                    <a:moveTo>
                      <a:pt x="852" y="1"/>
                    </a:moveTo>
                    <a:lnTo>
                      <a:pt x="74" y="200"/>
                    </a:lnTo>
                    <a:lnTo>
                      <a:pt x="1" y="242"/>
                    </a:lnTo>
                    <a:lnTo>
                      <a:pt x="390" y="463"/>
                    </a:lnTo>
                    <a:lnTo>
                      <a:pt x="232" y="547"/>
                    </a:lnTo>
                    <a:lnTo>
                      <a:pt x="327" y="599"/>
                    </a:lnTo>
                    <a:lnTo>
                      <a:pt x="474" y="515"/>
                    </a:lnTo>
                    <a:lnTo>
                      <a:pt x="579" y="568"/>
                    </a:lnTo>
                    <a:lnTo>
                      <a:pt x="652" y="526"/>
                    </a:lnTo>
                    <a:lnTo>
                      <a:pt x="558" y="463"/>
                    </a:lnTo>
                    <a:lnTo>
                      <a:pt x="799" y="326"/>
                    </a:lnTo>
                    <a:lnTo>
                      <a:pt x="705" y="274"/>
                    </a:lnTo>
                    <a:lnTo>
                      <a:pt x="463" y="410"/>
                    </a:lnTo>
                    <a:lnTo>
                      <a:pt x="180" y="253"/>
                    </a:lnTo>
                    <a:lnTo>
                      <a:pt x="957" y="64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5"/>
              <p:cNvSpPr/>
              <p:nvPr/>
            </p:nvSpPr>
            <p:spPr>
              <a:xfrm>
                <a:off x="5439325" y="1868163"/>
                <a:ext cx="257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0" extrusionOk="0">
                    <a:moveTo>
                      <a:pt x="568" y="0"/>
                    </a:moveTo>
                    <a:lnTo>
                      <a:pt x="263" y="178"/>
                    </a:lnTo>
                    <a:cubicBezTo>
                      <a:pt x="42" y="304"/>
                      <a:pt x="0" y="367"/>
                      <a:pt x="168" y="473"/>
                    </a:cubicBezTo>
                    <a:cubicBezTo>
                      <a:pt x="252" y="515"/>
                      <a:pt x="389" y="536"/>
                      <a:pt x="400" y="536"/>
                    </a:cubicBezTo>
                    <a:lnTo>
                      <a:pt x="358" y="568"/>
                    </a:lnTo>
                    <a:lnTo>
                      <a:pt x="442" y="620"/>
                    </a:lnTo>
                    <a:lnTo>
                      <a:pt x="1030" y="273"/>
                    </a:lnTo>
                    <a:lnTo>
                      <a:pt x="946" y="220"/>
                    </a:lnTo>
                    <a:lnTo>
                      <a:pt x="463" y="494"/>
                    </a:lnTo>
                    <a:cubicBezTo>
                      <a:pt x="463" y="494"/>
                      <a:pt x="347" y="483"/>
                      <a:pt x="252" y="430"/>
                    </a:cubicBezTo>
                    <a:cubicBezTo>
                      <a:pt x="147" y="367"/>
                      <a:pt x="179" y="325"/>
                      <a:pt x="347" y="231"/>
                    </a:cubicBezTo>
                    <a:lnTo>
                      <a:pt x="652" y="52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5"/>
              <p:cNvSpPr/>
              <p:nvPr/>
            </p:nvSpPr>
            <p:spPr>
              <a:xfrm>
                <a:off x="5468750" y="1886688"/>
                <a:ext cx="325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2" extrusionOk="0">
                    <a:moveTo>
                      <a:pt x="594" y="76"/>
                    </a:moveTo>
                    <a:cubicBezTo>
                      <a:pt x="645" y="76"/>
                      <a:pt x="695" y="91"/>
                      <a:pt x="746" y="121"/>
                    </a:cubicBezTo>
                    <a:cubicBezTo>
                      <a:pt x="799" y="152"/>
                      <a:pt x="862" y="194"/>
                      <a:pt x="873" y="205"/>
                    </a:cubicBezTo>
                    <a:lnTo>
                      <a:pt x="473" y="446"/>
                    </a:lnTo>
                    <a:cubicBezTo>
                      <a:pt x="462" y="436"/>
                      <a:pt x="347" y="415"/>
                      <a:pt x="263" y="373"/>
                    </a:cubicBezTo>
                    <a:cubicBezTo>
                      <a:pt x="189" y="331"/>
                      <a:pt x="158" y="278"/>
                      <a:pt x="347" y="163"/>
                    </a:cubicBezTo>
                    <a:cubicBezTo>
                      <a:pt x="440" y="106"/>
                      <a:pt x="519" y="76"/>
                      <a:pt x="594" y="76"/>
                    </a:cubicBezTo>
                    <a:close/>
                    <a:moveTo>
                      <a:pt x="581" y="0"/>
                    </a:moveTo>
                    <a:cubicBezTo>
                      <a:pt x="477" y="0"/>
                      <a:pt x="372" y="38"/>
                      <a:pt x="252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52" y="457"/>
                      <a:pt x="389" y="478"/>
                      <a:pt x="399" y="488"/>
                    </a:cubicBezTo>
                    <a:lnTo>
                      <a:pt x="357" y="509"/>
                    </a:lnTo>
                    <a:lnTo>
                      <a:pt x="452" y="562"/>
                    </a:lnTo>
                    <a:lnTo>
                      <a:pt x="1303" y="68"/>
                    </a:lnTo>
                    <a:lnTo>
                      <a:pt x="1209" y="16"/>
                    </a:lnTo>
                    <a:lnTo>
                      <a:pt x="946" y="163"/>
                    </a:lnTo>
                    <a:cubicBezTo>
                      <a:pt x="936" y="152"/>
                      <a:pt x="873" y="100"/>
                      <a:pt x="820" y="68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5"/>
              <p:cNvSpPr/>
              <p:nvPr/>
            </p:nvSpPr>
            <p:spPr>
              <a:xfrm>
                <a:off x="5454300" y="1878213"/>
                <a:ext cx="24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03" extrusionOk="0">
                    <a:moveTo>
                      <a:pt x="566" y="0"/>
                    </a:moveTo>
                    <a:cubicBezTo>
                      <a:pt x="515" y="0"/>
                      <a:pt x="462" y="12"/>
                      <a:pt x="410" y="39"/>
                    </a:cubicBezTo>
                    <a:cubicBezTo>
                      <a:pt x="295" y="113"/>
                      <a:pt x="337" y="166"/>
                      <a:pt x="452" y="250"/>
                    </a:cubicBezTo>
                    <a:cubicBezTo>
                      <a:pt x="557" y="344"/>
                      <a:pt x="578" y="365"/>
                      <a:pt x="515" y="407"/>
                    </a:cubicBezTo>
                    <a:cubicBezTo>
                      <a:pt x="484" y="422"/>
                      <a:pt x="455" y="429"/>
                      <a:pt x="425" y="429"/>
                    </a:cubicBezTo>
                    <a:cubicBezTo>
                      <a:pt x="374" y="429"/>
                      <a:pt x="323" y="409"/>
                      <a:pt x="263" y="376"/>
                    </a:cubicBezTo>
                    <a:cubicBezTo>
                      <a:pt x="200" y="344"/>
                      <a:pt x="95" y="260"/>
                      <a:pt x="85" y="250"/>
                    </a:cubicBezTo>
                    <a:lnTo>
                      <a:pt x="1" y="292"/>
                    </a:lnTo>
                    <a:cubicBezTo>
                      <a:pt x="11" y="302"/>
                      <a:pt x="116" y="386"/>
                      <a:pt x="190" y="428"/>
                    </a:cubicBezTo>
                    <a:cubicBezTo>
                      <a:pt x="266" y="475"/>
                      <a:pt x="346" y="502"/>
                      <a:pt x="426" y="502"/>
                    </a:cubicBezTo>
                    <a:cubicBezTo>
                      <a:pt x="488" y="502"/>
                      <a:pt x="550" y="486"/>
                      <a:pt x="610" y="449"/>
                    </a:cubicBezTo>
                    <a:cubicBezTo>
                      <a:pt x="715" y="386"/>
                      <a:pt x="694" y="334"/>
                      <a:pt x="568" y="239"/>
                    </a:cubicBezTo>
                    <a:cubicBezTo>
                      <a:pt x="463" y="155"/>
                      <a:pt x="452" y="123"/>
                      <a:pt x="505" y="92"/>
                    </a:cubicBezTo>
                    <a:cubicBezTo>
                      <a:pt x="533" y="75"/>
                      <a:pt x="561" y="69"/>
                      <a:pt x="589" y="69"/>
                    </a:cubicBezTo>
                    <a:cubicBezTo>
                      <a:pt x="634" y="69"/>
                      <a:pt x="680" y="87"/>
                      <a:pt x="725" y="113"/>
                    </a:cubicBezTo>
                    <a:cubicBezTo>
                      <a:pt x="799" y="155"/>
                      <a:pt x="914" y="239"/>
                      <a:pt x="914" y="250"/>
                    </a:cubicBezTo>
                    <a:lnTo>
                      <a:pt x="998" y="208"/>
                    </a:lnTo>
                    <a:cubicBezTo>
                      <a:pt x="988" y="197"/>
                      <a:pt x="893" y="123"/>
                      <a:pt x="799" y="71"/>
                    </a:cubicBezTo>
                    <a:cubicBezTo>
                      <a:pt x="734" y="31"/>
                      <a:pt x="652" y="0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5"/>
              <p:cNvSpPr/>
              <p:nvPr/>
            </p:nvSpPr>
            <p:spPr>
              <a:xfrm>
                <a:off x="5516025" y="1908613"/>
                <a:ext cx="289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568" extrusionOk="0">
                    <a:moveTo>
                      <a:pt x="673" y="0"/>
                    </a:moveTo>
                    <a:lnTo>
                      <a:pt x="589" y="42"/>
                    </a:lnTo>
                    <a:lnTo>
                      <a:pt x="978" y="273"/>
                    </a:lnTo>
                    <a:lnTo>
                      <a:pt x="957" y="294"/>
                    </a:lnTo>
                    <a:lnTo>
                      <a:pt x="0" y="494"/>
                    </a:lnTo>
                    <a:lnTo>
                      <a:pt x="63" y="568"/>
                    </a:lnTo>
                    <a:lnTo>
                      <a:pt x="1041" y="346"/>
                    </a:lnTo>
                    <a:lnTo>
                      <a:pt x="1156" y="273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5"/>
              <p:cNvSpPr/>
              <p:nvPr/>
            </p:nvSpPr>
            <p:spPr>
              <a:xfrm>
                <a:off x="5537300" y="1923363"/>
                <a:ext cx="29700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618" extrusionOk="0">
                    <a:moveTo>
                      <a:pt x="751" y="72"/>
                    </a:moveTo>
                    <a:cubicBezTo>
                      <a:pt x="811" y="72"/>
                      <a:pt x="863" y="90"/>
                      <a:pt x="914" y="125"/>
                    </a:cubicBezTo>
                    <a:cubicBezTo>
                      <a:pt x="1051" y="198"/>
                      <a:pt x="1040" y="272"/>
                      <a:pt x="778" y="419"/>
                    </a:cubicBezTo>
                    <a:cubicBezTo>
                      <a:pt x="637" y="505"/>
                      <a:pt x="531" y="541"/>
                      <a:pt x="443" y="541"/>
                    </a:cubicBezTo>
                    <a:cubicBezTo>
                      <a:pt x="380" y="541"/>
                      <a:pt x="326" y="523"/>
                      <a:pt x="274" y="492"/>
                    </a:cubicBezTo>
                    <a:cubicBezTo>
                      <a:pt x="158" y="419"/>
                      <a:pt x="148" y="345"/>
                      <a:pt x="400" y="198"/>
                    </a:cubicBezTo>
                    <a:cubicBezTo>
                      <a:pt x="555" y="111"/>
                      <a:pt x="663" y="72"/>
                      <a:pt x="751" y="72"/>
                    </a:cubicBezTo>
                    <a:close/>
                    <a:moveTo>
                      <a:pt x="746" y="0"/>
                    </a:moveTo>
                    <a:cubicBezTo>
                      <a:pt x="623" y="0"/>
                      <a:pt x="479" y="44"/>
                      <a:pt x="295" y="146"/>
                    </a:cubicBezTo>
                    <a:cubicBezTo>
                      <a:pt x="1" y="324"/>
                      <a:pt x="11" y="440"/>
                      <a:pt x="190" y="545"/>
                    </a:cubicBezTo>
                    <a:cubicBezTo>
                      <a:pt x="273" y="591"/>
                      <a:pt x="357" y="617"/>
                      <a:pt x="450" y="617"/>
                    </a:cubicBezTo>
                    <a:cubicBezTo>
                      <a:pt x="568" y="617"/>
                      <a:pt x="702" y="576"/>
                      <a:pt x="872" y="482"/>
                    </a:cubicBezTo>
                    <a:cubicBezTo>
                      <a:pt x="1188" y="293"/>
                      <a:pt x="1188" y="177"/>
                      <a:pt x="998" y="72"/>
                    </a:cubicBezTo>
                    <a:cubicBezTo>
                      <a:pt x="921" y="26"/>
                      <a:pt x="840" y="0"/>
                      <a:pt x="7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5"/>
              <p:cNvSpPr/>
              <p:nvPr/>
            </p:nvSpPr>
            <p:spPr>
              <a:xfrm>
                <a:off x="5529675" y="19272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96" y="138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5"/>
              <p:cNvSpPr/>
              <p:nvPr/>
            </p:nvSpPr>
            <p:spPr>
              <a:xfrm>
                <a:off x="5390725" y="1896238"/>
                <a:ext cx="260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622" extrusionOk="0">
                    <a:moveTo>
                      <a:pt x="578" y="1"/>
                    </a:moveTo>
                    <a:lnTo>
                      <a:pt x="263" y="180"/>
                    </a:lnTo>
                    <a:cubicBezTo>
                      <a:pt x="43" y="316"/>
                      <a:pt x="1" y="379"/>
                      <a:pt x="169" y="474"/>
                    </a:cubicBezTo>
                    <a:cubicBezTo>
                      <a:pt x="253" y="526"/>
                      <a:pt x="389" y="537"/>
                      <a:pt x="400" y="537"/>
                    </a:cubicBezTo>
                    <a:lnTo>
                      <a:pt x="358" y="568"/>
                    </a:lnTo>
                    <a:lnTo>
                      <a:pt x="452" y="621"/>
                    </a:lnTo>
                    <a:lnTo>
                      <a:pt x="1041" y="274"/>
                    </a:lnTo>
                    <a:lnTo>
                      <a:pt x="957" y="222"/>
                    </a:lnTo>
                    <a:lnTo>
                      <a:pt x="473" y="505"/>
                    </a:lnTo>
                    <a:cubicBezTo>
                      <a:pt x="463" y="495"/>
                      <a:pt x="347" y="484"/>
                      <a:pt x="263" y="432"/>
                    </a:cubicBezTo>
                    <a:cubicBezTo>
                      <a:pt x="148" y="369"/>
                      <a:pt x="190" y="327"/>
                      <a:pt x="358" y="232"/>
                    </a:cubicBezTo>
                    <a:lnTo>
                      <a:pt x="662" y="54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5"/>
              <p:cNvSpPr/>
              <p:nvPr/>
            </p:nvSpPr>
            <p:spPr>
              <a:xfrm>
                <a:off x="5405975" y="1906388"/>
                <a:ext cx="24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0" extrusionOk="0">
                    <a:moveTo>
                      <a:pt x="568" y="0"/>
                    </a:moveTo>
                    <a:cubicBezTo>
                      <a:pt x="514" y="0"/>
                      <a:pt x="460" y="14"/>
                      <a:pt x="410" y="47"/>
                    </a:cubicBezTo>
                    <a:cubicBezTo>
                      <a:pt x="295" y="110"/>
                      <a:pt x="326" y="162"/>
                      <a:pt x="442" y="257"/>
                    </a:cubicBezTo>
                    <a:cubicBezTo>
                      <a:pt x="557" y="341"/>
                      <a:pt x="568" y="362"/>
                      <a:pt x="505" y="404"/>
                    </a:cubicBezTo>
                    <a:cubicBezTo>
                      <a:pt x="475" y="421"/>
                      <a:pt x="446" y="429"/>
                      <a:pt x="415" y="429"/>
                    </a:cubicBezTo>
                    <a:cubicBezTo>
                      <a:pt x="367" y="429"/>
                      <a:pt x="316" y="410"/>
                      <a:pt x="253" y="372"/>
                    </a:cubicBezTo>
                    <a:cubicBezTo>
                      <a:pt x="200" y="341"/>
                      <a:pt x="84" y="257"/>
                      <a:pt x="84" y="246"/>
                    </a:cubicBezTo>
                    <a:lnTo>
                      <a:pt x="0" y="288"/>
                    </a:lnTo>
                    <a:cubicBezTo>
                      <a:pt x="0" y="299"/>
                      <a:pt x="105" y="383"/>
                      <a:pt x="179" y="425"/>
                    </a:cubicBezTo>
                    <a:cubicBezTo>
                      <a:pt x="261" y="473"/>
                      <a:pt x="341" y="500"/>
                      <a:pt x="418" y="500"/>
                    </a:cubicBezTo>
                    <a:cubicBezTo>
                      <a:pt x="479" y="500"/>
                      <a:pt x="539" y="483"/>
                      <a:pt x="599" y="446"/>
                    </a:cubicBezTo>
                    <a:cubicBezTo>
                      <a:pt x="715" y="383"/>
                      <a:pt x="694" y="330"/>
                      <a:pt x="568" y="236"/>
                    </a:cubicBezTo>
                    <a:cubicBezTo>
                      <a:pt x="463" y="152"/>
                      <a:pt x="442" y="120"/>
                      <a:pt x="505" y="89"/>
                    </a:cubicBezTo>
                    <a:cubicBezTo>
                      <a:pt x="529" y="73"/>
                      <a:pt x="556" y="66"/>
                      <a:pt x="584" y="66"/>
                    </a:cubicBezTo>
                    <a:cubicBezTo>
                      <a:pt x="630" y="66"/>
                      <a:pt x="680" y="84"/>
                      <a:pt x="725" y="110"/>
                    </a:cubicBezTo>
                    <a:cubicBezTo>
                      <a:pt x="799" y="152"/>
                      <a:pt x="904" y="236"/>
                      <a:pt x="914" y="246"/>
                    </a:cubicBezTo>
                    <a:lnTo>
                      <a:pt x="988" y="204"/>
                    </a:lnTo>
                    <a:cubicBezTo>
                      <a:pt x="988" y="194"/>
                      <a:pt x="883" y="120"/>
                      <a:pt x="799" y="68"/>
                    </a:cubicBezTo>
                    <a:cubicBezTo>
                      <a:pt x="729" y="30"/>
                      <a:pt x="649" y="0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5"/>
              <p:cNvSpPr/>
              <p:nvPr/>
            </p:nvSpPr>
            <p:spPr>
              <a:xfrm>
                <a:off x="5420400" y="1914913"/>
                <a:ext cx="32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57" extrusionOk="0">
                    <a:moveTo>
                      <a:pt x="602" y="74"/>
                    </a:moveTo>
                    <a:cubicBezTo>
                      <a:pt x="651" y="74"/>
                      <a:pt x="698" y="87"/>
                      <a:pt x="747" y="115"/>
                    </a:cubicBezTo>
                    <a:cubicBezTo>
                      <a:pt x="789" y="147"/>
                      <a:pt x="852" y="189"/>
                      <a:pt x="873" y="210"/>
                    </a:cubicBezTo>
                    <a:lnTo>
                      <a:pt x="474" y="442"/>
                    </a:lnTo>
                    <a:cubicBezTo>
                      <a:pt x="463" y="442"/>
                      <a:pt x="337" y="421"/>
                      <a:pt x="253" y="368"/>
                    </a:cubicBezTo>
                    <a:cubicBezTo>
                      <a:pt x="180" y="326"/>
                      <a:pt x="159" y="274"/>
                      <a:pt x="348" y="158"/>
                    </a:cubicBezTo>
                    <a:cubicBezTo>
                      <a:pt x="444" y="106"/>
                      <a:pt x="525" y="74"/>
                      <a:pt x="602" y="74"/>
                    </a:cubicBezTo>
                    <a:close/>
                    <a:moveTo>
                      <a:pt x="576" y="0"/>
                    </a:moveTo>
                    <a:cubicBezTo>
                      <a:pt x="475" y="0"/>
                      <a:pt x="371" y="35"/>
                      <a:pt x="253" y="105"/>
                    </a:cubicBezTo>
                    <a:cubicBezTo>
                      <a:pt x="1" y="253"/>
                      <a:pt x="43" y="337"/>
                      <a:pt x="169" y="410"/>
                    </a:cubicBezTo>
                    <a:cubicBezTo>
                      <a:pt x="253" y="463"/>
                      <a:pt x="390" y="484"/>
                      <a:pt x="400" y="484"/>
                    </a:cubicBezTo>
                    <a:lnTo>
                      <a:pt x="358" y="505"/>
                    </a:lnTo>
                    <a:lnTo>
                      <a:pt x="442" y="557"/>
                    </a:lnTo>
                    <a:lnTo>
                      <a:pt x="1294" y="63"/>
                    </a:lnTo>
                    <a:lnTo>
                      <a:pt x="1210" y="10"/>
                    </a:lnTo>
                    <a:lnTo>
                      <a:pt x="946" y="158"/>
                    </a:lnTo>
                    <a:cubicBezTo>
                      <a:pt x="936" y="147"/>
                      <a:pt x="862" y="94"/>
                      <a:pt x="810" y="63"/>
                    </a:cubicBezTo>
                    <a:cubicBezTo>
                      <a:pt x="732" y="22"/>
                      <a:pt x="655" y="0"/>
                      <a:pt x="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5"/>
              <p:cNvSpPr/>
              <p:nvPr/>
            </p:nvSpPr>
            <p:spPr>
              <a:xfrm>
                <a:off x="5488700" y="1951463"/>
                <a:ext cx="2997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8" extrusionOk="0">
                    <a:moveTo>
                      <a:pt x="759" y="77"/>
                    </a:moveTo>
                    <a:cubicBezTo>
                      <a:pt x="821" y="77"/>
                      <a:pt x="874" y="95"/>
                      <a:pt x="925" y="124"/>
                    </a:cubicBezTo>
                    <a:cubicBezTo>
                      <a:pt x="1051" y="198"/>
                      <a:pt x="1041" y="272"/>
                      <a:pt x="778" y="430"/>
                    </a:cubicBezTo>
                    <a:cubicBezTo>
                      <a:pt x="639" y="508"/>
                      <a:pt x="538" y="541"/>
                      <a:pt x="453" y="541"/>
                    </a:cubicBezTo>
                    <a:cubicBezTo>
                      <a:pt x="391" y="541"/>
                      <a:pt x="338" y="524"/>
                      <a:pt x="285" y="493"/>
                    </a:cubicBezTo>
                    <a:cubicBezTo>
                      <a:pt x="159" y="419"/>
                      <a:pt x="159" y="346"/>
                      <a:pt x="400" y="208"/>
                    </a:cubicBezTo>
                    <a:cubicBezTo>
                      <a:pt x="556" y="115"/>
                      <a:pt x="668" y="77"/>
                      <a:pt x="759" y="77"/>
                    </a:cubicBezTo>
                    <a:close/>
                    <a:moveTo>
                      <a:pt x="752" y="1"/>
                    </a:moveTo>
                    <a:cubicBezTo>
                      <a:pt x="630" y="1"/>
                      <a:pt x="490" y="45"/>
                      <a:pt x="306" y="145"/>
                    </a:cubicBezTo>
                    <a:cubicBezTo>
                      <a:pt x="1" y="324"/>
                      <a:pt x="22" y="440"/>
                      <a:pt x="201" y="545"/>
                    </a:cubicBezTo>
                    <a:cubicBezTo>
                      <a:pt x="279" y="591"/>
                      <a:pt x="362" y="617"/>
                      <a:pt x="456" y="617"/>
                    </a:cubicBezTo>
                    <a:cubicBezTo>
                      <a:pt x="574" y="617"/>
                      <a:pt x="709" y="576"/>
                      <a:pt x="873" y="482"/>
                    </a:cubicBezTo>
                    <a:cubicBezTo>
                      <a:pt x="1198" y="293"/>
                      <a:pt x="1188" y="177"/>
                      <a:pt x="1009" y="72"/>
                    </a:cubicBezTo>
                    <a:cubicBezTo>
                      <a:pt x="927" y="27"/>
                      <a:pt x="845" y="1"/>
                      <a:pt x="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5"/>
              <p:cNvSpPr/>
              <p:nvPr/>
            </p:nvSpPr>
            <p:spPr>
              <a:xfrm>
                <a:off x="5465050" y="1936963"/>
                <a:ext cx="313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659" extrusionOk="0">
                    <a:moveTo>
                      <a:pt x="789" y="1"/>
                    </a:moveTo>
                    <a:lnTo>
                      <a:pt x="369" y="221"/>
                    </a:lnTo>
                    <a:lnTo>
                      <a:pt x="411" y="263"/>
                    </a:lnTo>
                    <a:cubicBezTo>
                      <a:pt x="421" y="263"/>
                      <a:pt x="547" y="284"/>
                      <a:pt x="652" y="347"/>
                    </a:cubicBezTo>
                    <a:cubicBezTo>
                      <a:pt x="747" y="400"/>
                      <a:pt x="778" y="463"/>
                      <a:pt x="663" y="536"/>
                    </a:cubicBezTo>
                    <a:cubicBezTo>
                      <a:pt x="600" y="568"/>
                      <a:pt x="537" y="584"/>
                      <a:pt x="475" y="584"/>
                    </a:cubicBezTo>
                    <a:cubicBezTo>
                      <a:pt x="414" y="584"/>
                      <a:pt x="353" y="568"/>
                      <a:pt x="295" y="536"/>
                    </a:cubicBezTo>
                    <a:cubicBezTo>
                      <a:pt x="190" y="473"/>
                      <a:pt x="85" y="389"/>
                      <a:pt x="85" y="379"/>
                    </a:cubicBezTo>
                    <a:lnTo>
                      <a:pt x="1" y="421"/>
                    </a:lnTo>
                    <a:cubicBezTo>
                      <a:pt x="1" y="421"/>
                      <a:pt x="106" y="515"/>
                      <a:pt x="222" y="589"/>
                    </a:cubicBezTo>
                    <a:cubicBezTo>
                      <a:pt x="304" y="635"/>
                      <a:pt x="390" y="659"/>
                      <a:pt x="479" y="659"/>
                    </a:cubicBezTo>
                    <a:cubicBezTo>
                      <a:pt x="571" y="659"/>
                      <a:pt x="666" y="632"/>
                      <a:pt x="757" y="578"/>
                    </a:cubicBezTo>
                    <a:cubicBezTo>
                      <a:pt x="926" y="484"/>
                      <a:pt x="894" y="389"/>
                      <a:pt x="747" y="305"/>
                    </a:cubicBezTo>
                    <a:cubicBezTo>
                      <a:pt x="652" y="253"/>
                      <a:pt x="516" y="232"/>
                      <a:pt x="505" y="232"/>
                    </a:cubicBezTo>
                    <a:lnTo>
                      <a:pt x="778" y="95"/>
                    </a:lnTo>
                    <a:lnTo>
                      <a:pt x="1168" y="316"/>
                    </a:lnTo>
                    <a:lnTo>
                      <a:pt x="1252" y="263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5"/>
              <p:cNvSpPr/>
              <p:nvPr/>
            </p:nvSpPr>
            <p:spPr>
              <a:xfrm>
                <a:off x="5481350" y="1955613"/>
                <a:ext cx="58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27" extrusionOk="0">
                    <a:moveTo>
                      <a:pt x="126" y="0"/>
                    </a:moveTo>
                    <a:lnTo>
                      <a:pt x="0" y="74"/>
                    </a:lnTo>
                    <a:lnTo>
                      <a:pt x="95" y="127"/>
                    </a:lnTo>
                    <a:lnTo>
                      <a:pt x="232" y="5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5"/>
              <p:cNvSpPr/>
              <p:nvPr/>
            </p:nvSpPr>
            <p:spPr>
              <a:xfrm>
                <a:off x="5406750" y="1957988"/>
                <a:ext cx="218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57" extrusionOk="0">
                    <a:moveTo>
                      <a:pt x="369" y="0"/>
                    </a:moveTo>
                    <a:lnTo>
                      <a:pt x="348" y="63"/>
                    </a:lnTo>
                    <a:lnTo>
                      <a:pt x="684" y="106"/>
                    </a:lnTo>
                    <a:lnTo>
                      <a:pt x="0" y="505"/>
                    </a:lnTo>
                    <a:lnTo>
                      <a:pt x="85" y="557"/>
                    </a:lnTo>
                    <a:lnTo>
                      <a:pt x="873" y="106"/>
                    </a:lnTo>
                    <a:lnTo>
                      <a:pt x="789" y="53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5"/>
              <p:cNvSpPr/>
              <p:nvPr/>
            </p:nvSpPr>
            <p:spPr>
              <a:xfrm>
                <a:off x="5440375" y="1979563"/>
                <a:ext cx="29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21" extrusionOk="0">
                    <a:moveTo>
                      <a:pt x="753" y="77"/>
                    </a:moveTo>
                    <a:cubicBezTo>
                      <a:pt x="816" y="77"/>
                      <a:pt x="870" y="95"/>
                      <a:pt x="925" y="125"/>
                    </a:cubicBezTo>
                    <a:cubicBezTo>
                      <a:pt x="1051" y="198"/>
                      <a:pt x="1041" y="272"/>
                      <a:pt x="778" y="429"/>
                    </a:cubicBezTo>
                    <a:cubicBezTo>
                      <a:pt x="639" y="508"/>
                      <a:pt x="534" y="542"/>
                      <a:pt x="447" y="542"/>
                    </a:cubicBezTo>
                    <a:cubicBezTo>
                      <a:pt x="382" y="542"/>
                      <a:pt x="327" y="524"/>
                      <a:pt x="274" y="492"/>
                    </a:cubicBezTo>
                    <a:cubicBezTo>
                      <a:pt x="147" y="429"/>
                      <a:pt x="147" y="345"/>
                      <a:pt x="390" y="209"/>
                    </a:cubicBezTo>
                    <a:cubicBezTo>
                      <a:pt x="552" y="115"/>
                      <a:pt x="662" y="77"/>
                      <a:pt x="753" y="77"/>
                    </a:cubicBezTo>
                    <a:close/>
                    <a:moveTo>
                      <a:pt x="746" y="1"/>
                    </a:moveTo>
                    <a:cubicBezTo>
                      <a:pt x="623" y="1"/>
                      <a:pt x="479" y="45"/>
                      <a:pt x="295" y="146"/>
                    </a:cubicBezTo>
                    <a:cubicBezTo>
                      <a:pt x="0" y="324"/>
                      <a:pt x="21" y="440"/>
                      <a:pt x="200" y="545"/>
                    </a:cubicBezTo>
                    <a:cubicBezTo>
                      <a:pt x="281" y="593"/>
                      <a:pt x="366" y="621"/>
                      <a:pt x="462" y="621"/>
                    </a:cubicBezTo>
                    <a:cubicBezTo>
                      <a:pt x="579" y="621"/>
                      <a:pt x="712" y="580"/>
                      <a:pt x="873" y="482"/>
                    </a:cubicBezTo>
                    <a:cubicBezTo>
                      <a:pt x="1198" y="293"/>
                      <a:pt x="1188" y="177"/>
                      <a:pt x="999" y="72"/>
                    </a:cubicBezTo>
                    <a:cubicBezTo>
                      <a:pt x="921" y="27"/>
                      <a:pt x="840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5"/>
              <p:cNvSpPr/>
              <p:nvPr/>
            </p:nvSpPr>
            <p:spPr>
              <a:xfrm>
                <a:off x="5432775" y="1983738"/>
                <a:ext cx="58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7" extrusionOk="0">
                    <a:moveTo>
                      <a:pt x="136" y="0"/>
                    </a:moveTo>
                    <a:lnTo>
                      <a:pt x="0" y="73"/>
                    </a:lnTo>
                    <a:lnTo>
                      <a:pt x="94" y="136"/>
                    </a:lnTo>
                    <a:lnTo>
                      <a:pt x="231" y="5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5"/>
              <p:cNvSpPr/>
              <p:nvPr/>
            </p:nvSpPr>
            <p:spPr>
              <a:xfrm>
                <a:off x="5416200" y="1966063"/>
                <a:ext cx="307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613" extrusionOk="0">
                    <a:moveTo>
                      <a:pt x="773" y="71"/>
                    </a:moveTo>
                    <a:cubicBezTo>
                      <a:pt x="833" y="71"/>
                      <a:pt x="894" y="87"/>
                      <a:pt x="946" y="119"/>
                    </a:cubicBezTo>
                    <a:cubicBezTo>
                      <a:pt x="1083" y="203"/>
                      <a:pt x="1020" y="297"/>
                      <a:pt x="852" y="402"/>
                    </a:cubicBezTo>
                    <a:cubicBezTo>
                      <a:pt x="841" y="402"/>
                      <a:pt x="684" y="360"/>
                      <a:pt x="610" y="318"/>
                    </a:cubicBezTo>
                    <a:cubicBezTo>
                      <a:pt x="495" y="245"/>
                      <a:pt x="484" y="192"/>
                      <a:pt x="600" y="119"/>
                    </a:cubicBezTo>
                    <a:cubicBezTo>
                      <a:pt x="653" y="87"/>
                      <a:pt x="713" y="71"/>
                      <a:pt x="773" y="71"/>
                    </a:cubicBezTo>
                    <a:close/>
                    <a:moveTo>
                      <a:pt x="747" y="0"/>
                    </a:moveTo>
                    <a:cubicBezTo>
                      <a:pt x="661" y="0"/>
                      <a:pt x="574" y="21"/>
                      <a:pt x="495" y="66"/>
                    </a:cubicBezTo>
                    <a:cubicBezTo>
                      <a:pt x="337" y="161"/>
                      <a:pt x="358" y="255"/>
                      <a:pt x="516" y="360"/>
                    </a:cubicBezTo>
                    <a:cubicBezTo>
                      <a:pt x="600" y="402"/>
                      <a:pt x="757" y="444"/>
                      <a:pt x="768" y="444"/>
                    </a:cubicBezTo>
                    <a:cubicBezTo>
                      <a:pt x="663" y="503"/>
                      <a:pt x="567" y="532"/>
                      <a:pt x="480" y="532"/>
                    </a:cubicBezTo>
                    <a:cubicBezTo>
                      <a:pt x="410" y="532"/>
                      <a:pt x="345" y="513"/>
                      <a:pt x="285" y="476"/>
                    </a:cubicBezTo>
                    <a:cubicBezTo>
                      <a:pt x="180" y="423"/>
                      <a:pt x="96" y="360"/>
                      <a:pt x="85" y="350"/>
                    </a:cubicBezTo>
                    <a:lnTo>
                      <a:pt x="1" y="392"/>
                    </a:lnTo>
                    <a:cubicBezTo>
                      <a:pt x="12" y="392"/>
                      <a:pt x="96" y="465"/>
                      <a:pt x="201" y="528"/>
                    </a:cubicBezTo>
                    <a:cubicBezTo>
                      <a:pt x="293" y="582"/>
                      <a:pt x="388" y="613"/>
                      <a:pt x="493" y="613"/>
                    </a:cubicBezTo>
                    <a:cubicBezTo>
                      <a:pt x="615" y="613"/>
                      <a:pt x="752" y="571"/>
                      <a:pt x="915" y="476"/>
                    </a:cubicBezTo>
                    <a:cubicBezTo>
                      <a:pt x="1156" y="329"/>
                      <a:pt x="1230" y="192"/>
                      <a:pt x="1030" y="77"/>
                    </a:cubicBezTo>
                    <a:cubicBezTo>
                      <a:pt x="942" y="27"/>
                      <a:pt x="844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5"/>
              <p:cNvSpPr/>
              <p:nvPr/>
            </p:nvSpPr>
            <p:spPr>
              <a:xfrm>
                <a:off x="5331900" y="1973988"/>
                <a:ext cx="110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54" extrusionOk="0">
                    <a:moveTo>
                      <a:pt x="85" y="1"/>
                    </a:moveTo>
                    <a:lnTo>
                      <a:pt x="0" y="54"/>
                    </a:lnTo>
                    <a:lnTo>
                      <a:pt x="368" y="253"/>
                    </a:lnTo>
                    <a:lnTo>
                      <a:pt x="442" y="21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5"/>
              <p:cNvSpPr/>
              <p:nvPr/>
            </p:nvSpPr>
            <p:spPr>
              <a:xfrm>
                <a:off x="5391800" y="2007713"/>
                <a:ext cx="299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20" extrusionOk="0">
                    <a:moveTo>
                      <a:pt x="758" y="76"/>
                    </a:moveTo>
                    <a:cubicBezTo>
                      <a:pt x="821" y="76"/>
                      <a:pt x="873" y="93"/>
                      <a:pt x="925" y="123"/>
                    </a:cubicBezTo>
                    <a:cubicBezTo>
                      <a:pt x="1061" y="197"/>
                      <a:pt x="1051" y="270"/>
                      <a:pt x="788" y="428"/>
                    </a:cubicBezTo>
                    <a:cubicBezTo>
                      <a:pt x="638" y="509"/>
                      <a:pt x="532" y="542"/>
                      <a:pt x="445" y="542"/>
                    </a:cubicBezTo>
                    <a:cubicBezTo>
                      <a:pt x="385" y="542"/>
                      <a:pt x="334" y="527"/>
                      <a:pt x="283" y="501"/>
                    </a:cubicBezTo>
                    <a:cubicBezTo>
                      <a:pt x="157" y="428"/>
                      <a:pt x="157" y="344"/>
                      <a:pt x="399" y="207"/>
                    </a:cubicBezTo>
                    <a:cubicBezTo>
                      <a:pt x="555" y="113"/>
                      <a:pt x="667" y="76"/>
                      <a:pt x="758" y="76"/>
                    </a:cubicBezTo>
                    <a:close/>
                    <a:moveTo>
                      <a:pt x="752" y="0"/>
                    </a:moveTo>
                    <a:cubicBezTo>
                      <a:pt x="628" y="0"/>
                      <a:pt x="485" y="46"/>
                      <a:pt x="304" y="155"/>
                    </a:cubicBezTo>
                    <a:cubicBezTo>
                      <a:pt x="0" y="323"/>
                      <a:pt x="21" y="438"/>
                      <a:pt x="199" y="543"/>
                    </a:cubicBezTo>
                    <a:cubicBezTo>
                      <a:pt x="285" y="591"/>
                      <a:pt x="371" y="619"/>
                      <a:pt x="467" y="619"/>
                    </a:cubicBezTo>
                    <a:cubicBezTo>
                      <a:pt x="584" y="619"/>
                      <a:pt x="716" y="578"/>
                      <a:pt x="883" y="480"/>
                    </a:cubicBezTo>
                    <a:cubicBezTo>
                      <a:pt x="1198" y="291"/>
                      <a:pt x="1187" y="186"/>
                      <a:pt x="1009" y="71"/>
                    </a:cubicBezTo>
                    <a:cubicBezTo>
                      <a:pt x="928" y="26"/>
                      <a:pt x="845" y="0"/>
                      <a:pt x="7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5"/>
              <p:cNvSpPr/>
              <p:nvPr/>
            </p:nvSpPr>
            <p:spPr>
              <a:xfrm>
                <a:off x="5384425" y="20118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7" y="1"/>
                    </a:moveTo>
                    <a:lnTo>
                      <a:pt x="1" y="75"/>
                    </a:lnTo>
                    <a:lnTo>
                      <a:pt x="95" y="138"/>
                    </a:lnTo>
                    <a:lnTo>
                      <a:pt x="232" y="5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5"/>
              <p:cNvSpPr/>
              <p:nvPr/>
            </p:nvSpPr>
            <p:spPr>
              <a:xfrm>
                <a:off x="5368150" y="1993188"/>
                <a:ext cx="312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664" extrusionOk="0">
                    <a:moveTo>
                      <a:pt x="788" y="0"/>
                    </a:moveTo>
                    <a:lnTo>
                      <a:pt x="368" y="221"/>
                    </a:lnTo>
                    <a:lnTo>
                      <a:pt x="410" y="263"/>
                    </a:lnTo>
                    <a:cubicBezTo>
                      <a:pt x="421" y="274"/>
                      <a:pt x="557" y="295"/>
                      <a:pt x="652" y="347"/>
                    </a:cubicBezTo>
                    <a:cubicBezTo>
                      <a:pt x="746" y="410"/>
                      <a:pt x="778" y="463"/>
                      <a:pt x="662" y="536"/>
                    </a:cubicBezTo>
                    <a:cubicBezTo>
                      <a:pt x="601" y="571"/>
                      <a:pt x="541" y="587"/>
                      <a:pt x="482" y="587"/>
                    </a:cubicBezTo>
                    <a:cubicBezTo>
                      <a:pt x="417" y="587"/>
                      <a:pt x="354" y="569"/>
                      <a:pt x="295" y="536"/>
                    </a:cubicBezTo>
                    <a:cubicBezTo>
                      <a:pt x="200" y="484"/>
                      <a:pt x="84" y="389"/>
                      <a:pt x="84" y="389"/>
                    </a:cubicBezTo>
                    <a:lnTo>
                      <a:pt x="0" y="421"/>
                    </a:lnTo>
                    <a:cubicBezTo>
                      <a:pt x="11" y="431"/>
                      <a:pt x="105" y="526"/>
                      <a:pt x="232" y="589"/>
                    </a:cubicBezTo>
                    <a:cubicBezTo>
                      <a:pt x="312" y="637"/>
                      <a:pt x="401" y="663"/>
                      <a:pt x="495" y="663"/>
                    </a:cubicBezTo>
                    <a:cubicBezTo>
                      <a:pt x="583" y="663"/>
                      <a:pt x="675" y="640"/>
                      <a:pt x="767" y="589"/>
                    </a:cubicBezTo>
                    <a:cubicBezTo>
                      <a:pt x="935" y="484"/>
                      <a:pt x="893" y="400"/>
                      <a:pt x="746" y="305"/>
                    </a:cubicBezTo>
                    <a:cubicBezTo>
                      <a:pt x="652" y="253"/>
                      <a:pt x="515" y="232"/>
                      <a:pt x="505" y="232"/>
                    </a:cubicBezTo>
                    <a:lnTo>
                      <a:pt x="788" y="94"/>
                    </a:lnTo>
                    <a:lnTo>
                      <a:pt x="1166" y="316"/>
                    </a:lnTo>
                    <a:lnTo>
                      <a:pt x="1250" y="263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5"/>
              <p:cNvSpPr/>
              <p:nvPr/>
            </p:nvSpPr>
            <p:spPr>
              <a:xfrm>
                <a:off x="5351075" y="1983463"/>
                <a:ext cx="302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736" extrusionOk="0">
                    <a:moveTo>
                      <a:pt x="767" y="0"/>
                    </a:moveTo>
                    <a:lnTo>
                      <a:pt x="704" y="53"/>
                    </a:lnTo>
                    <a:cubicBezTo>
                      <a:pt x="704" y="53"/>
                      <a:pt x="841" y="105"/>
                      <a:pt x="925" y="158"/>
                    </a:cubicBezTo>
                    <a:cubicBezTo>
                      <a:pt x="1041" y="221"/>
                      <a:pt x="1062" y="273"/>
                      <a:pt x="957" y="336"/>
                    </a:cubicBezTo>
                    <a:cubicBezTo>
                      <a:pt x="873" y="389"/>
                      <a:pt x="746" y="389"/>
                      <a:pt x="546" y="389"/>
                    </a:cubicBezTo>
                    <a:lnTo>
                      <a:pt x="74" y="399"/>
                    </a:lnTo>
                    <a:lnTo>
                      <a:pt x="0" y="441"/>
                    </a:lnTo>
                    <a:lnTo>
                      <a:pt x="504" y="736"/>
                    </a:lnTo>
                    <a:lnTo>
                      <a:pt x="578" y="684"/>
                    </a:lnTo>
                    <a:lnTo>
                      <a:pt x="189" y="462"/>
                    </a:lnTo>
                    <a:lnTo>
                      <a:pt x="609" y="452"/>
                    </a:lnTo>
                    <a:cubicBezTo>
                      <a:pt x="652" y="454"/>
                      <a:pt x="692" y="456"/>
                      <a:pt x="729" y="456"/>
                    </a:cubicBezTo>
                    <a:cubicBezTo>
                      <a:pt x="871" y="456"/>
                      <a:pt x="969" y="437"/>
                      <a:pt x="1062" y="378"/>
                    </a:cubicBezTo>
                    <a:cubicBezTo>
                      <a:pt x="1209" y="294"/>
                      <a:pt x="1188" y="210"/>
                      <a:pt x="1030" y="116"/>
                    </a:cubicBezTo>
                    <a:cubicBezTo>
                      <a:pt x="915" y="53"/>
                      <a:pt x="778" y="11"/>
                      <a:pt x="7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5"/>
              <p:cNvSpPr/>
              <p:nvPr/>
            </p:nvSpPr>
            <p:spPr>
              <a:xfrm>
                <a:off x="5304050" y="2013313"/>
                <a:ext cx="305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10" extrusionOk="0">
                    <a:moveTo>
                      <a:pt x="379" y="204"/>
                    </a:moveTo>
                    <a:cubicBezTo>
                      <a:pt x="389" y="204"/>
                      <a:pt x="526" y="235"/>
                      <a:pt x="610" y="288"/>
                    </a:cubicBezTo>
                    <a:cubicBezTo>
                      <a:pt x="725" y="351"/>
                      <a:pt x="736" y="424"/>
                      <a:pt x="631" y="487"/>
                    </a:cubicBezTo>
                    <a:cubicBezTo>
                      <a:pt x="573" y="519"/>
                      <a:pt x="513" y="535"/>
                      <a:pt x="451" y="535"/>
                    </a:cubicBezTo>
                    <a:cubicBezTo>
                      <a:pt x="389" y="535"/>
                      <a:pt x="326" y="519"/>
                      <a:pt x="263" y="487"/>
                    </a:cubicBezTo>
                    <a:cubicBezTo>
                      <a:pt x="137" y="403"/>
                      <a:pt x="211" y="298"/>
                      <a:pt x="379" y="204"/>
                    </a:cubicBezTo>
                    <a:close/>
                    <a:moveTo>
                      <a:pt x="730" y="1"/>
                    </a:moveTo>
                    <a:cubicBezTo>
                      <a:pt x="606" y="1"/>
                      <a:pt x="468" y="40"/>
                      <a:pt x="316" y="130"/>
                    </a:cubicBezTo>
                    <a:cubicBezTo>
                      <a:pt x="64" y="277"/>
                      <a:pt x="1" y="414"/>
                      <a:pt x="190" y="529"/>
                    </a:cubicBezTo>
                    <a:cubicBezTo>
                      <a:pt x="281" y="583"/>
                      <a:pt x="376" y="610"/>
                      <a:pt x="469" y="610"/>
                    </a:cubicBezTo>
                    <a:cubicBezTo>
                      <a:pt x="557" y="610"/>
                      <a:pt x="644" y="586"/>
                      <a:pt x="725" y="540"/>
                    </a:cubicBezTo>
                    <a:cubicBezTo>
                      <a:pt x="883" y="445"/>
                      <a:pt x="872" y="340"/>
                      <a:pt x="704" y="246"/>
                    </a:cubicBezTo>
                    <a:cubicBezTo>
                      <a:pt x="620" y="193"/>
                      <a:pt x="463" y="162"/>
                      <a:pt x="452" y="162"/>
                    </a:cubicBezTo>
                    <a:cubicBezTo>
                      <a:pt x="555" y="102"/>
                      <a:pt x="654" y="72"/>
                      <a:pt x="748" y="72"/>
                    </a:cubicBezTo>
                    <a:cubicBezTo>
                      <a:pt x="817" y="72"/>
                      <a:pt x="884" y="88"/>
                      <a:pt x="946" y="120"/>
                    </a:cubicBezTo>
                    <a:cubicBezTo>
                      <a:pt x="1041" y="183"/>
                      <a:pt x="1125" y="246"/>
                      <a:pt x="1136" y="256"/>
                    </a:cubicBezTo>
                    <a:lnTo>
                      <a:pt x="1220" y="214"/>
                    </a:lnTo>
                    <a:cubicBezTo>
                      <a:pt x="1209" y="214"/>
                      <a:pt x="1125" y="141"/>
                      <a:pt x="1020" y="78"/>
                    </a:cubicBezTo>
                    <a:cubicBezTo>
                      <a:pt x="932" y="29"/>
                      <a:pt x="836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5"/>
              <p:cNvSpPr/>
              <p:nvPr/>
            </p:nvSpPr>
            <p:spPr>
              <a:xfrm>
                <a:off x="5326900" y="2026238"/>
                <a:ext cx="297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616" extrusionOk="0">
                    <a:moveTo>
                      <a:pt x="756" y="73"/>
                    </a:moveTo>
                    <a:cubicBezTo>
                      <a:pt x="815" y="73"/>
                      <a:pt x="866" y="89"/>
                      <a:pt x="915" y="117"/>
                    </a:cubicBezTo>
                    <a:cubicBezTo>
                      <a:pt x="1051" y="201"/>
                      <a:pt x="1041" y="275"/>
                      <a:pt x="778" y="422"/>
                    </a:cubicBezTo>
                    <a:cubicBezTo>
                      <a:pt x="637" y="509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48" y="422"/>
                      <a:pt x="148" y="349"/>
                      <a:pt x="390" y="201"/>
                    </a:cubicBezTo>
                    <a:cubicBezTo>
                      <a:pt x="550" y="112"/>
                      <a:pt x="663" y="73"/>
                      <a:pt x="756" y="73"/>
                    </a:cubicBezTo>
                    <a:close/>
                    <a:moveTo>
                      <a:pt x="739" y="1"/>
                    </a:moveTo>
                    <a:cubicBezTo>
                      <a:pt x="618" y="1"/>
                      <a:pt x="476" y="44"/>
                      <a:pt x="295" y="149"/>
                    </a:cubicBezTo>
                    <a:cubicBezTo>
                      <a:pt x="0" y="327"/>
                      <a:pt x="11" y="443"/>
                      <a:pt x="190" y="549"/>
                    </a:cubicBezTo>
                    <a:cubicBezTo>
                      <a:pt x="269" y="590"/>
                      <a:pt x="351" y="615"/>
                      <a:pt x="446" y="615"/>
                    </a:cubicBezTo>
                    <a:cubicBezTo>
                      <a:pt x="565" y="615"/>
                      <a:pt x="702" y="575"/>
                      <a:pt x="873" y="475"/>
                    </a:cubicBezTo>
                    <a:cubicBezTo>
                      <a:pt x="1188" y="296"/>
                      <a:pt x="1177" y="180"/>
                      <a:pt x="999" y="75"/>
                    </a:cubicBezTo>
                    <a:cubicBezTo>
                      <a:pt x="919" y="29"/>
                      <a:pt x="836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5319300" y="20302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84"/>
                    </a:lnTo>
                    <a:lnTo>
                      <a:pt x="94" y="137"/>
                    </a:lnTo>
                    <a:lnTo>
                      <a:pt x="231" y="6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5343450" y="20359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59" y="70"/>
                    </a:moveTo>
                    <a:cubicBezTo>
                      <a:pt x="821" y="70"/>
                      <a:pt x="874" y="87"/>
                      <a:pt x="925" y="118"/>
                    </a:cubicBezTo>
                    <a:cubicBezTo>
                      <a:pt x="1051" y="191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4" y="544"/>
                    </a:cubicBezTo>
                    <a:cubicBezTo>
                      <a:pt x="383" y="544"/>
                      <a:pt x="332" y="526"/>
                      <a:pt x="284" y="496"/>
                    </a:cubicBezTo>
                    <a:cubicBezTo>
                      <a:pt x="158" y="422"/>
                      <a:pt x="148" y="349"/>
                      <a:pt x="400" y="202"/>
                    </a:cubicBezTo>
                    <a:cubicBezTo>
                      <a:pt x="556" y="108"/>
                      <a:pt x="667" y="70"/>
                      <a:pt x="759" y="70"/>
                    </a:cubicBezTo>
                    <a:close/>
                    <a:moveTo>
                      <a:pt x="738" y="0"/>
                    </a:moveTo>
                    <a:cubicBezTo>
                      <a:pt x="617" y="0"/>
                      <a:pt x="475" y="44"/>
                      <a:pt x="295" y="149"/>
                    </a:cubicBezTo>
                    <a:cubicBezTo>
                      <a:pt x="1" y="317"/>
                      <a:pt x="22" y="433"/>
                      <a:pt x="200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5"/>
                    </a:cubicBezTo>
                    <a:cubicBezTo>
                      <a:pt x="1199" y="286"/>
                      <a:pt x="1188" y="181"/>
                      <a:pt x="999" y="76"/>
                    </a:cubicBezTo>
                    <a:cubicBezTo>
                      <a:pt x="919" y="29"/>
                      <a:pt x="835" y="0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47;p86">
            <a:extLst>
              <a:ext uri="{FF2B5EF4-FFF2-40B4-BE49-F238E27FC236}">
                <a16:creationId xmlns:a16="http://schemas.microsoft.com/office/drawing/2014/main" id="{437CC10C-E5C1-8ECB-D150-A05628A43882}"/>
              </a:ext>
            </a:extLst>
          </p:cNvPr>
          <p:cNvSpPr txBox="1">
            <a:spLocks/>
          </p:cNvSpPr>
          <p:nvPr/>
        </p:nvSpPr>
        <p:spPr>
          <a:xfrm>
            <a:off x="741431" y="20928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" sz="3000"/>
              <a:t>Voting methods from </a:t>
            </a:r>
            <a:r>
              <a:rPr lang="en" sz="3000" err="1"/>
              <a:t>SKlearn</a:t>
            </a:r>
            <a:endParaRPr lang="en-US" sz="3000"/>
          </a:p>
        </p:txBody>
      </p:sp>
      <p:pic>
        <p:nvPicPr>
          <p:cNvPr id="8" name="Picture 4" descr="Application&#10;&#10;Description automatically generated">
            <a:extLst>
              <a:ext uri="{FF2B5EF4-FFF2-40B4-BE49-F238E27FC236}">
                <a16:creationId xmlns:a16="http://schemas.microsoft.com/office/drawing/2014/main" id="{33C53FED-FA39-C471-DFCA-9F18220A3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65" t="798" r="23155" b="54255"/>
          <a:stretch/>
        </p:blipFill>
        <p:spPr>
          <a:xfrm>
            <a:off x="435769" y="1641089"/>
            <a:ext cx="2670694" cy="2415440"/>
          </a:xfrm>
          <a:prstGeom prst="rect">
            <a:avLst/>
          </a:prstGeom>
        </p:spPr>
      </p:pic>
      <p:pic>
        <p:nvPicPr>
          <p:cNvPr id="12" name="Picture 5" descr="Application&#10;&#10;Description automatically generated">
            <a:extLst>
              <a:ext uri="{FF2B5EF4-FFF2-40B4-BE49-F238E27FC236}">
                <a16:creationId xmlns:a16="http://schemas.microsoft.com/office/drawing/2014/main" id="{E26761A7-DF56-4351-8907-CD35B603E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" t="52102" r="489" b="-601"/>
          <a:stretch/>
        </p:blipFill>
        <p:spPr>
          <a:xfrm>
            <a:off x="4486277" y="1541076"/>
            <a:ext cx="4556209" cy="24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47;p86">
            <a:extLst>
              <a:ext uri="{FF2B5EF4-FFF2-40B4-BE49-F238E27FC236}">
                <a16:creationId xmlns:a16="http://schemas.microsoft.com/office/drawing/2014/main" id="{4A9D3F20-8559-7611-984A-3D79C0BC9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431" y="2092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/>
              <a:t>Voting methods from </a:t>
            </a:r>
            <a:r>
              <a:rPr lang="en" sz="3000" err="1"/>
              <a:t>SKlearn</a:t>
            </a:r>
            <a:endParaRPr lang="en-US" sz="3000"/>
          </a:p>
        </p:txBody>
      </p:sp>
      <p:pic>
        <p:nvPicPr>
          <p:cNvPr id="7" name="Picture 5" descr="Diagram&#10;&#10;Description automatically generated">
            <a:extLst>
              <a:ext uri="{FF2B5EF4-FFF2-40B4-BE49-F238E27FC236}">
                <a16:creationId xmlns:a16="http://schemas.microsoft.com/office/drawing/2014/main" id="{6AD05739-207B-E320-6667-EE9082951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8" y="888763"/>
            <a:ext cx="3028950" cy="3844606"/>
          </a:xfrm>
          <a:prstGeom prst="rect">
            <a:avLst/>
          </a:prstGeom>
        </p:spPr>
      </p:pic>
      <p:pic>
        <p:nvPicPr>
          <p:cNvPr id="10" name="Picture 6" descr="Diagram&#10;&#10;Description automatically generated">
            <a:extLst>
              <a:ext uri="{FF2B5EF4-FFF2-40B4-BE49-F238E27FC236}">
                <a16:creationId xmlns:a16="http://schemas.microsoft.com/office/drawing/2014/main" id="{427EC440-1871-1995-5C4C-CF0D54A16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707" y="866539"/>
            <a:ext cx="2886075" cy="388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02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47;p86">
            <a:extLst>
              <a:ext uri="{FF2B5EF4-FFF2-40B4-BE49-F238E27FC236}">
                <a16:creationId xmlns:a16="http://schemas.microsoft.com/office/drawing/2014/main" id="{6917AED3-4C7A-45E1-4E23-49BDA4230634}"/>
              </a:ext>
            </a:extLst>
          </p:cNvPr>
          <p:cNvSpPr txBox="1">
            <a:spLocks/>
          </p:cNvSpPr>
          <p:nvPr/>
        </p:nvSpPr>
        <p:spPr>
          <a:xfrm>
            <a:off x="741431" y="20928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" sz="3000"/>
              <a:t>Voting methods from </a:t>
            </a:r>
            <a:r>
              <a:rPr lang="en" sz="3000" err="1"/>
              <a:t>SKlearn</a:t>
            </a:r>
            <a:endParaRPr lang="en-US" sz="3000"/>
          </a:p>
        </p:txBody>
      </p:sp>
      <p:pic>
        <p:nvPicPr>
          <p:cNvPr id="9" name="Picture 3" descr="Diagram&#10;&#10;Description automatically generated">
            <a:extLst>
              <a:ext uri="{FF2B5EF4-FFF2-40B4-BE49-F238E27FC236}">
                <a16:creationId xmlns:a16="http://schemas.microsoft.com/office/drawing/2014/main" id="{1E35CB13-2326-F522-3E56-ADAB1B0F2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8" t="1116" r="664" b="7366"/>
          <a:stretch/>
        </p:blipFill>
        <p:spPr>
          <a:xfrm>
            <a:off x="1614486" y="1142476"/>
            <a:ext cx="6115054" cy="33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18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6EC83-0BBF-1B2F-C2E5-E1196356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43" y="279591"/>
            <a:ext cx="7704000" cy="572700"/>
          </a:xfrm>
        </p:spPr>
        <p:txBody>
          <a:bodyPr/>
          <a:lstStyle/>
          <a:p>
            <a:pPr algn="ctr"/>
            <a:r>
              <a:rPr lang="en-US" sz="3000"/>
              <a:t>Compare different traditional ML methods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AC856C-3122-683C-1DC7-0EA8BD0E1DB8}"/>
              </a:ext>
            </a:extLst>
          </p:cNvPr>
          <p:cNvSpPr/>
          <p:nvPr/>
        </p:nvSpPr>
        <p:spPr>
          <a:xfrm>
            <a:off x="5692871" y="2094445"/>
            <a:ext cx="3125230" cy="9343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Test Accuracies are almost the same but F1 scores and recalls vary.</a:t>
            </a:r>
          </a:p>
          <a:p>
            <a:pPr marL="171450" indent="-171450">
              <a:buFont typeface="Courier New"/>
              <a:buChar char="o"/>
            </a:pPr>
            <a:r>
              <a:rPr lang="en-US" sz="1200" b="1">
                <a:solidFill>
                  <a:schemeClr val="tx1"/>
                </a:solidFill>
                <a:ea typeface="+mn-lt"/>
                <a:cs typeface="+mn-lt"/>
              </a:rPr>
              <a:t>Recall is important！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40DC48E6-312B-C557-5E18-ABDAB5C37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4" y="798438"/>
            <a:ext cx="4614778" cy="39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2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109708-2A01-840A-E3F5-95110BA2F50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tillium Web"/>
              <a:buNone/>
              <a:defRPr sz="9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3000"/>
              <a:t>Why Recall?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59F5DF-DD94-73AD-AE9D-9EFDD0A4477E}"/>
              </a:ext>
            </a:extLst>
          </p:cNvPr>
          <p:cNvSpPr/>
          <p:nvPr/>
        </p:nvSpPr>
        <p:spPr>
          <a:xfrm>
            <a:off x="999428" y="1287201"/>
            <a:ext cx="4303948" cy="11986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In order to assess if the product (bank term deposit) would be (or not) subscribed.</a:t>
            </a:r>
          </a:p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cs typeface="Arial"/>
              </a:rPr>
              <a:t>To maximize the profit, we don’t what to miss any potential customer!</a:t>
            </a:r>
          </a:p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cs typeface="Arial"/>
              </a:rPr>
              <a:t>Type I error is acceptable.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5C1FE8-9335-8EEC-4053-F8213C8854D2}"/>
              </a:ext>
            </a:extLst>
          </p:cNvPr>
          <p:cNvSpPr/>
          <p:nvPr/>
        </p:nvSpPr>
        <p:spPr>
          <a:xfrm>
            <a:off x="999428" y="2752046"/>
            <a:ext cx="5191276" cy="11986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cs typeface="Arial"/>
              </a:rPr>
              <a:t>Type I error: False alarm, Overestimation, False Positive</a:t>
            </a:r>
            <a:endParaRPr lang="en-US">
              <a:solidFill>
                <a:schemeClr val="tx1"/>
              </a:solidFill>
              <a:cs typeface="Arial"/>
            </a:endParaRPr>
          </a:p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Type II error: Miss, Underestimation, False Negative</a:t>
            </a:r>
          </a:p>
        </p:txBody>
      </p:sp>
    </p:spTree>
    <p:extLst>
      <p:ext uri="{BB962C8B-B14F-4D97-AF65-F5344CB8AC3E}">
        <p14:creationId xmlns:p14="http://schemas.microsoft.com/office/powerpoint/2010/main" val="341617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D1EE9DC-AE63-D3D3-E5A9-6EF253F5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43" y="279591"/>
            <a:ext cx="7704000" cy="572700"/>
          </a:xfrm>
        </p:spPr>
        <p:txBody>
          <a:bodyPr/>
          <a:lstStyle/>
          <a:p>
            <a:pPr algn="ctr"/>
            <a:r>
              <a:rPr lang="en-US" sz="3000"/>
              <a:t>Compare different traditional ML methods</a:t>
            </a:r>
            <a:endParaRPr lang="en-US"/>
          </a:p>
        </p:txBody>
      </p:sp>
      <p:pic>
        <p:nvPicPr>
          <p:cNvPr id="5" name="Picture 2" descr="Table&#10;&#10;Description automatically generated">
            <a:extLst>
              <a:ext uri="{FF2B5EF4-FFF2-40B4-BE49-F238E27FC236}">
                <a16:creationId xmlns:a16="http://schemas.microsoft.com/office/drawing/2014/main" id="{BBBE149C-B3BF-2250-4234-4206FD819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" y="817930"/>
            <a:ext cx="5072061" cy="392911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C967AF-23B0-E683-83B4-454F9BDBD728}"/>
              </a:ext>
            </a:extLst>
          </p:cNvPr>
          <p:cNvSpPr/>
          <p:nvPr/>
        </p:nvSpPr>
        <p:spPr>
          <a:xfrm>
            <a:off x="5692871" y="2094445"/>
            <a:ext cx="3125230" cy="9343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The recall of Voting (GBDT + XG Boost) is the best.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377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85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0"/>
              <a:t>Multi-Layer Perceptron</a:t>
            </a:r>
            <a:endParaRPr lang="zh-CN" altLang="en-US"/>
          </a:p>
        </p:txBody>
      </p:sp>
      <p:sp>
        <p:nvSpPr>
          <p:cNvPr id="3206" name="Google Shape;3206;p85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208" name="Google Shape;3208;p85"/>
          <p:cNvGrpSpPr/>
          <p:nvPr/>
        </p:nvGrpSpPr>
        <p:grpSpPr>
          <a:xfrm>
            <a:off x="720004" y="3159923"/>
            <a:ext cx="3725019" cy="1471174"/>
            <a:chOff x="719996" y="3120644"/>
            <a:chExt cx="3824455" cy="1510446"/>
          </a:xfrm>
        </p:grpSpPr>
        <p:grpSp>
          <p:nvGrpSpPr>
            <p:cNvPr id="3209" name="Google Shape;3209;p85"/>
            <p:cNvGrpSpPr/>
            <p:nvPr/>
          </p:nvGrpSpPr>
          <p:grpSpPr>
            <a:xfrm>
              <a:off x="1860158" y="3466519"/>
              <a:ext cx="2295721" cy="1136975"/>
              <a:chOff x="1230758" y="2353844"/>
              <a:chExt cx="2295721" cy="1136975"/>
            </a:xfrm>
          </p:grpSpPr>
          <p:sp>
            <p:nvSpPr>
              <p:cNvPr id="3210" name="Google Shape;3210;p85"/>
              <p:cNvSpPr/>
              <p:nvPr/>
            </p:nvSpPr>
            <p:spPr>
              <a:xfrm>
                <a:off x="1239169" y="2362255"/>
                <a:ext cx="2134281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18" h="30754" extrusionOk="0">
                    <a:moveTo>
                      <a:pt x="2228" y="1"/>
                    </a:moveTo>
                    <a:cubicBezTo>
                      <a:pt x="100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1009" y="30754"/>
                      <a:pt x="2228" y="30754"/>
                    </a:cubicBezTo>
                    <a:lnTo>
                      <a:pt x="56390" y="30754"/>
                    </a:lnTo>
                    <a:cubicBezTo>
                      <a:pt x="57609" y="30754"/>
                      <a:pt x="58618" y="29756"/>
                      <a:pt x="58618" y="28526"/>
                    </a:cubicBezTo>
                    <a:lnTo>
                      <a:pt x="58618" y="2228"/>
                    </a:lnTo>
                    <a:cubicBezTo>
                      <a:pt x="58618" y="999"/>
                      <a:pt x="57609" y="1"/>
                      <a:pt x="563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85"/>
              <p:cNvSpPr/>
              <p:nvPr/>
            </p:nvSpPr>
            <p:spPr>
              <a:xfrm>
                <a:off x="1230758" y="2353844"/>
                <a:ext cx="2151103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0" h="31227" extrusionOk="0">
                    <a:moveTo>
                      <a:pt x="56621" y="463"/>
                    </a:moveTo>
                    <a:cubicBezTo>
                      <a:pt x="57714" y="463"/>
                      <a:pt x="58607" y="1356"/>
                      <a:pt x="58607" y="2459"/>
                    </a:cubicBezTo>
                    <a:lnTo>
                      <a:pt x="58607" y="28757"/>
                    </a:lnTo>
                    <a:cubicBezTo>
                      <a:pt x="58607" y="29861"/>
                      <a:pt x="57714" y="30754"/>
                      <a:pt x="56621" y="30754"/>
                    </a:cubicBezTo>
                    <a:lnTo>
                      <a:pt x="2459" y="30754"/>
                    </a:lnTo>
                    <a:cubicBezTo>
                      <a:pt x="1366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6" y="463"/>
                      <a:pt x="2459" y="463"/>
                    </a:cubicBezTo>
                    <a:close/>
                    <a:moveTo>
                      <a:pt x="2459" y="1"/>
                    </a:moveTo>
                    <a:cubicBezTo>
                      <a:pt x="1104" y="1"/>
                      <a:pt x="0" y="1103"/>
                      <a:pt x="0" y="2459"/>
                    </a:cubicBezTo>
                    <a:lnTo>
                      <a:pt x="0" y="28757"/>
                    </a:lnTo>
                    <a:cubicBezTo>
                      <a:pt x="0" y="30113"/>
                      <a:pt x="1104" y="31227"/>
                      <a:pt x="2459" y="31227"/>
                    </a:cubicBezTo>
                    <a:lnTo>
                      <a:pt x="56621" y="31227"/>
                    </a:lnTo>
                    <a:cubicBezTo>
                      <a:pt x="57976" y="31227"/>
                      <a:pt x="59080" y="30113"/>
                      <a:pt x="59080" y="28757"/>
                    </a:cubicBezTo>
                    <a:lnTo>
                      <a:pt x="59080" y="2459"/>
                    </a:lnTo>
                    <a:cubicBezTo>
                      <a:pt x="59080" y="1103"/>
                      <a:pt x="57976" y="1"/>
                      <a:pt x="56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85"/>
              <p:cNvSpPr/>
              <p:nvPr/>
            </p:nvSpPr>
            <p:spPr>
              <a:xfrm>
                <a:off x="1384151" y="2362255"/>
                <a:ext cx="2133917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08" h="30754" extrusionOk="0">
                    <a:moveTo>
                      <a:pt x="2228" y="1"/>
                    </a:moveTo>
                    <a:cubicBezTo>
                      <a:pt x="99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999" y="30754"/>
                      <a:pt x="2228" y="30754"/>
                    </a:cubicBezTo>
                    <a:lnTo>
                      <a:pt x="56380" y="30754"/>
                    </a:lnTo>
                    <a:cubicBezTo>
                      <a:pt x="57609" y="30754"/>
                      <a:pt x="58607" y="29756"/>
                      <a:pt x="58607" y="28526"/>
                    </a:cubicBezTo>
                    <a:lnTo>
                      <a:pt x="58607" y="2228"/>
                    </a:lnTo>
                    <a:cubicBezTo>
                      <a:pt x="58607" y="999"/>
                      <a:pt x="57609" y="1"/>
                      <a:pt x="56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85"/>
              <p:cNvSpPr/>
              <p:nvPr/>
            </p:nvSpPr>
            <p:spPr>
              <a:xfrm>
                <a:off x="1375340" y="2353844"/>
                <a:ext cx="2151139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1" h="31227" extrusionOk="0">
                    <a:moveTo>
                      <a:pt x="56622" y="463"/>
                    </a:moveTo>
                    <a:cubicBezTo>
                      <a:pt x="57725" y="463"/>
                      <a:pt x="58618" y="1356"/>
                      <a:pt x="58618" y="2459"/>
                    </a:cubicBezTo>
                    <a:lnTo>
                      <a:pt x="58618" y="28757"/>
                    </a:lnTo>
                    <a:cubicBezTo>
                      <a:pt x="58618" y="29861"/>
                      <a:pt x="57725" y="30754"/>
                      <a:pt x="56622" y="30754"/>
                    </a:cubicBezTo>
                    <a:lnTo>
                      <a:pt x="2470" y="30754"/>
                    </a:lnTo>
                    <a:cubicBezTo>
                      <a:pt x="1367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7" y="463"/>
                      <a:pt x="2470" y="463"/>
                    </a:cubicBezTo>
                    <a:close/>
                    <a:moveTo>
                      <a:pt x="2470" y="1"/>
                    </a:moveTo>
                    <a:cubicBezTo>
                      <a:pt x="1105" y="1"/>
                      <a:pt x="1" y="1103"/>
                      <a:pt x="1" y="2459"/>
                    </a:cubicBezTo>
                    <a:lnTo>
                      <a:pt x="1" y="28757"/>
                    </a:lnTo>
                    <a:cubicBezTo>
                      <a:pt x="1" y="30113"/>
                      <a:pt x="1105" y="31227"/>
                      <a:pt x="2470" y="31227"/>
                    </a:cubicBezTo>
                    <a:lnTo>
                      <a:pt x="56622" y="31227"/>
                    </a:lnTo>
                    <a:cubicBezTo>
                      <a:pt x="57977" y="31227"/>
                      <a:pt x="59081" y="30113"/>
                      <a:pt x="59081" y="28757"/>
                    </a:cubicBezTo>
                    <a:lnTo>
                      <a:pt x="59081" y="2459"/>
                    </a:lnTo>
                    <a:cubicBezTo>
                      <a:pt x="59081" y="1103"/>
                      <a:pt x="57977" y="1"/>
                      <a:pt x="56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85"/>
              <p:cNvSpPr/>
              <p:nvPr/>
            </p:nvSpPr>
            <p:spPr>
              <a:xfrm>
                <a:off x="1513841" y="2491945"/>
                <a:ext cx="1874532" cy="860405"/>
              </a:xfrm>
              <a:custGeom>
                <a:avLst/>
                <a:gdLst/>
                <a:ahLst/>
                <a:cxnLst/>
                <a:rect l="l" t="t" r="r" b="b"/>
                <a:pathLst>
                  <a:path w="51484" h="23631" extrusionOk="0">
                    <a:moveTo>
                      <a:pt x="25742" y="2806"/>
                    </a:moveTo>
                    <a:cubicBezTo>
                      <a:pt x="30712" y="2806"/>
                      <a:pt x="34746" y="6841"/>
                      <a:pt x="34746" y="11821"/>
                    </a:cubicBezTo>
                    <a:cubicBezTo>
                      <a:pt x="34746" y="16790"/>
                      <a:pt x="30712" y="20825"/>
                      <a:pt x="25742" y="20825"/>
                    </a:cubicBezTo>
                    <a:cubicBezTo>
                      <a:pt x="20762" y="20825"/>
                      <a:pt x="16727" y="16790"/>
                      <a:pt x="16727" y="11821"/>
                    </a:cubicBezTo>
                    <a:cubicBezTo>
                      <a:pt x="16727" y="6841"/>
                      <a:pt x="20762" y="2806"/>
                      <a:pt x="25742" y="2806"/>
                    </a:cubicBezTo>
                    <a:close/>
                    <a:moveTo>
                      <a:pt x="4802" y="0"/>
                    </a:moveTo>
                    <a:cubicBezTo>
                      <a:pt x="4434" y="0"/>
                      <a:pt x="4182" y="221"/>
                      <a:pt x="4119" y="557"/>
                    </a:cubicBezTo>
                    <a:lnTo>
                      <a:pt x="4119" y="568"/>
                    </a:lnTo>
                    <a:cubicBezTo>
                      <a:pt x="3867" y="2417"/>
                      <a:pt x="2407" y="3867"/>
                      <a:pt x="558" y="4119"/>
                    </a:cubicBezTo>
                    <a:cubicBezTo>
                      <a:pt x="558" y="4119"/>
                      <a:pt x="558" y="4130"/>
                      <a:pt x="547" y="4130"/>
                    </a:cubicBezTo>
                    <a:cubicBezTo>
                      <a:pt x="63" y="4224"/>
                      <a:pt x="0" y="4413"/>
                      <a:pt x="0" y="4823"/>
                    </a:cubicBezTo>
                    <a:lnTo>
                      <a:pt x="0" y="18807"/>
                    </a:lnTo>
                    <a:cubicBezTo>
                      <a:pt x="0" y="19228"/>
                      <a:pt x="63" y="19407"/>
                      <a:pt x="547" y="19512"/>
                    </a:cubicBezTo>
                    <a:lnTo>
                      <a:pt x="558" y="19512"/>
                    </a:lnTo>
                    <a:cubicBezTo>
                      <a:pt x="2407" y="19764"/>
                      <a:pt x="3867" y="21224"/>
                      <a:pt x="4119" y="23073"/>
                    </a:cubicBezTo>
                    <a:cubicBezTo>
                      <a:pt x="4182" y="23409"/>
                      <a:pt x="4434" y="23630"/>
                      <a:pt x="4802" y="23630"/>
                    </a:cubicBezTo>
                    <a:lnTo>
                      <a:pt x="46682" y="23630"/>
                    </a:lnTo>
                    <a:cubicBezTo>
                      <a:pt x="47039" y="23630"/>
                      <a:pt x="47302" y="23409"/>
                      <a:pt x="47354" y="23073"/>
                    </a:cubicBezTo>
                    <a:lnTo>
                      <a:pt x="47365" y="23073"/>
                    </a:lnTo>
                    <a:cubicBezTo>
                      <a:pt x="47607" y="21224"/>
                      <a:pt x="49067" y="19764"/>
                      <a:pt x="50916" y="19512"/>
                    </a:cubicBezTo>
                    <a:lnTo>
                      <a:pt x="50927" y="19512"/>
                    </a:lnTo>
                    <a:cubicBezTo>
                      <a:pt x="51410" y="19407"/>
                      <a:pt x="51483" y="19228"/>
                      <a:pt x="51483" y="18807"/>
                    </a:cubicBezTo>
                    <a:lnTo>
                      <a:pt x="51483" y="4823"/>
                    </a:lnTo>
                    <a:cubicBezTo>
                      <a:pt x="51483" y="4413"/>
                      <a:pt x="51410" y="4224"/>
                      <a:pt x="50927" y="4130"/>
                    </a:cubicBezTo>
                    <a:lnTo>
                      <a:pt x="50916" y="4119"/>
                    </a:lnTo>
                    <a:cubicBezTo>
                      <a:pt x="49067" y="3867"/>
                      <a:pt x="47607" y="2417"/>
                      <a:pt x="47365" y="568"/>
                    </a:cubicBezTo>
                    <a:lnTo>
                      <a:pt x="47354" y="557"/>
                    </a:lnTo>
                    <a:cubicBezTo>
                      <a:pt x="47302" y="221"/>
                      <a:pt x="47039" y="0"/>
                      <a:pt x="466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85"/>
              <p:cNvSpPr/>
              <p:nvPr/>
            </p:nvSpPr>
            <p:spPr>
              <a:xfrm>
                <a:off x="2337056" y="2731809"/>
                <a:ext cx="228036" cy="38066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0455" extrusionOk="0">
                    <a:moveTo>
                      <a:pt x="2501" y="0"/>
                    </a:moveTo>
                    <a:lnTo>
                      <a:pt x="2501" y="1544"/>
                    </a:lnTo>
                    <a:cubicBezTo>
                      <a:pt x="1241" y="1787"/>
                      <a:pt x="453" y="2553"/>
                      <a:pt x="453" y="3667"/>
                    </a:cubicBezTo>
                    <a:cubicBezTo>
                      <a:pt x="453" y="6251"/>
                      <a:pt x="4309" y="5485"/>
                      <a:pt x="4309" y="6777"/>
                    </a:cubicBezTo>
                    <a:cubicBezTo>
                      <a:pt x="4309" y="7197"/>
                      <a:pt x="3941" y="7418"/>
                      <a:pt x="3363" y="7418"/>
                    </a:cubicBezTo>
                    <a:cubicBezTo>
                      <a:pt x="2596" y="7418"/>
                      <a:pt x="1472" y="6977"/>
                      <a:pt x="726" y="6314"/>
                    </a:cubicBezTo>
                    <a:lnTo>
                      <a:pt x="1" y="7743"/>
                    </a:lnTo>
                    <a:cubicBezTo>
                      <a:pt x="673" y="8301"/>
                      <a:pt x="1567" y="8700"/>
                      <a:pt x="2501" y="8836"/>
                    </a:cubicBezTo>
                    <a:lnTo>
                      <a:pt x="2501" y="10454"/>
                    </a:lnTo>
                    <a:lnTo>
                      <a:pt x="3878" y="10454"/>
                    </a:lnTo>
                    <a:lnTo>
                      <a:pt x="3878" y="8889"/>
                    </a:lnTo>
                    <a:cubicBezTo>
                      <a:pt x="5244" y="8731"/>
                      <a:pt x="6263" y="7975"/>
                      <a:pt x="6263" y="6683"/>
                    </a:cubicBezTo>
                    <a:cubicBezTo>
                      <a:pt x="6263" y="4045"/>
                      <a:pt x="2396" y="4759"/>
                      <a:pt x="2396" y="3499"/>
                    </a:cubicBezTo>
                    <a:cubicBezTo>
                      <a:pt x="2396" y="3152"/>
                      <a:pt x="2722" y="2973"/>
                      <a:pt x="3206" y="2973"/>
                    </a:cubicBezTo>
                    <a:cubicBezTo>
                      <a:pt x="3794" y="2973"/>
                      <a:pt x="4771" y="3289"/>
                      <a:pt x="5538" y="3730"/>
                    </a:cubicBezTo>
                    <a:lnTo>
                      <a:pt x="6242" y="2280"/>
                    </a:lnTo>
                    <a:cubicBezTo>
                      <a:pt x="5611" y="1881"/>
                      <a:pt x="4761" y="1586"/>
                      <a:pt x="3878" y="1492"/>
                    </a:cubicBez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85"/>
              <p:cNvSpPr/>
              <p:nvPr/>
            </p:nvSpPr>
            <p:spPr>
              <a:xfrm>
                <a:off x="1679867" y="2803317"/>
                <a:ext cx="237976" cy="237976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6536" extrusionOk="0">
                    <a:moveTo>
                      <a:pt x="3268" y="1"/>
                    </a:moveTo>
                    <a:cubicBezTo>
                      <a:pt x="1461" y="1"/>
                      <a:pt x="0" y="1462"/>
                      <a:pt x="0" y="3269"/>
                    </a:cubicBezTo>
                    <a:cubicBezTo>
                      <a:pt x="0" y="5065"/>
                      <a:pt x="1461" y="6536"/>
                      <a:pt x="3268" y="6536"/>
                    </a:cubicBezTo>
                    <a:cubicBezTo>
                      <a:pt x="5075" y="6536"/>
                      <a:pt x="6535" y="5065"/>
                      <a:pt x="6535" y="3269"/>
                    </a:cubicBezTo>
                    <a:cubicBezTo>
                      <a:pt x="6535" y="1462"/>
                      <a:pt x="5075" y="1"/>
                      <a:pt x="3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85"/>
              <p:cNvSpPr/>
              <p:nvPr/>
            </p:nvSpPr>
            <p:spPr>
              <a:xfrm>
                <a:off x="2835536" y="2362255"/>
                <a:ext cx="386783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30754" extrusionOk="0">
                    <a:moveTo>
                      <a:pt x="0" y="1"/>
                    </a:moveTo>
                    <a:lnTo>
                      <a:pt x="0" y="30754"/>
                    </a:lnTo>
                    <a:lnTo>
                      <a:pt x="10622" y="30754"/>
                    </a:lnTo>
                    <a:lnTo>
                      <a:pt x="10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85"/>
              <p:cNvSpPr/>
              <p:nvPr/>
            </p:nvSpPr>
            <p:spPr>
              <a:xfrm>
                <a:off x="2826725" y="2353844"/>
                <a:ext cx="404005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31227" extrusionOk="0">
                    <a:moveTo>
                      <a:pt x="10633" y="463"/>
                    </a:moveTo>
                    <a:lnTo>
                      <a:pt x="10633" y="30754"/>
                    </a:lnTo>
                    <a:lnTo>
                      <a:pt x="474" y="30754"/>
                    </a:lnTo>
                    <a:lnTo>
                      <a:pt x="474" y="463"/>
                    </a:lnTo>
                    <a:close/>
                    <a:moveTo>
                      <a:pt x="242" y="1"/>
                    </a:moveTo>
                    <a:cubicBezTo>
                      <a:pt x="105" y="1"/>
                      <a:pt x="0" y="106"/>
                      <a:pt x="0" y="232"/>
                    </a:cubicBezTo>
                    <a:lnTo>
                      <a:pt x="0" y="30985"/>
                    </a:lnTo>
                    <a:cubicBezTo>
                      <a:pt x="0" y="31122"/>
                      <a:pt x="105" y="31227"/>
                      <a:pt x="242" y="31227"/>
                    </a:cubicBezTo>
                    <a:lnTo>
                      <a:pt x="10864" y="31227"/>
                    </a:lnTo>
                    <a:cubicBezTo>
                      <a:pt x="10990" y="31227"/>
                      <a:pt x="11095" y="31122"/>
                      <a:pt x="11095" y="30985"/>
                    </a:cubicBezTo>
                    <a:lnTo>
                      <a:pt x="11095" y="232"/>
                    </a:lnTo>
                    <a:cubicBezTo>
                      <a:pt x="11095" y="106"/>
                      <a:pt x="10990" y="1"/>
                      <a:pt x="10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9" name="Google Shape;3219;p85"/>
            <p:cNvGrpSpPr/>
            <p:nvPr/>
          </p:nvGrpSpPr>
          <p:grpSpPr>
            <a:xfrm>
              <a:off x="3664895" y="3120644"/>
              <a:ext cx="879556" cy="879884"/>
              <a:chOff x="5512545" y="999244"/>
              <a:chExt cx="879556" cy="879884"/>
            </a:xfrm>
          </p:grpSpPr>
          <p:sp>
            <p:nvSpPr>
              <p:cNvPr id="3220" name="Google Shape;3220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5" name="Google Shape;3225;p85"/>
            <p:cNvGrpSpPr/>
            <p:nvPr/>
          </p:nvGrpSpPr>
          <p:grpSpPr>
            <a:xfrm>
              <a:off x="719996" y="3866470"/>
              <a:ext cx="764334" cy="764619"/>
              <a:chOff x="5512545" y="999244"/>
              <a:chExt cx="879556" cy="879884"/>
            </a:xfrm>
          </p:grpSpPr>
          <p:sp>
            <p:nvSpPr>
              <p:cNvPr id="3226" name="Google Shape;3226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1" name="Google Shape;3231;p85"/>
            <p:cNvGrpSpPr/>
            <p:nvPr/>
          </p:nvGrpSpPr>
          <p:grpSpPr>
            <a:xfrm>
              <a:off x="719996" y="3749736"/>
              <a:ext cx="764334" cy="764619"/>
              <a:chOff x="5512545" y="999244"/>
              <a:chExt cx="879556" cy="879884"/>
            </a:xfrm>
          </p:grpSpPr>
          <p:sp>
            <p:nvSpPr>
              <p:cNvPr id="3232" name="Google Shape;3232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7" name="Google Shape;3237;p85"/>
            <p:cNvGrpSpPr/>
            <p:nvPr/>
          </p:nvGrpSpPr>
          <p:grpSpPr>
            <a:xfrm>
              <a:off x="719996" y="3594937"/>
              <a:ext cx="764334" cy="764619"/>
              <a:chOff x="5512545" y="999244"/>
              <a:chExt cx="879556" cy="879884"/>
            </a:xfrm>
          </p:grpSpPr>
          <p:sp>
            <p:nvSpPr>
              <p:cNvPr id="3238" name="Google Shape;3238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MLP Classifier from </a:t>
            </a:r>
            <a:r>
              <a:rPr lang="en" err="1"/>
              <a:t>SKlearn</a:t>
            </a:r>
            <a:endParaRPr err="1"/>
          </a:p>
        </p:txBody>
      </p:sp>
      <p:sp>
        <p:nvSpPr>
          <p:cNvPr id="3248" name="Google Shape;3248;p86"/>
          <p:cNvSpPr txBox="1"/>
          <p:nvPr/>
        </p:nvSpPr>
        <p:spPr>
          <a:xfrm>
            <a:off x="400064" y="2619390"/>
            <a:ext cx="2212113" cy="145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 b="1">
                <a:solidFill>
                  <a:schemeClr val="dk1"/>
                </a:solidFill>
                <a:latin typeface="Titillium Web"/>
              </a:rPr>
              <a:t>Balance</a:t>
            </a:r>
            <a:r>
              <a:rPr lang="en" sz="2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 Data </a:t>
            </a:r>
            <a:endParaRPr lang="zh-CN" altLang="en-US">
              <a:solidFill>
                <a:schemeClr val="dk1"/>
              </a:solidFill>
              <a:ea typeface="Titillium Web"/>
            </a:endParaRPr>
          </a:p>
          <a:p>
            <a:pPr algn="ctr"/>
            <a:r>
              <a:rPr lang="en" sz="2200" b="1">
                <a:solidFill>
                  <a:schemeClr val="dk1"/>
                </a:solidFill>
                <a:latin typeface="Titillium Web"/>
              </a:rPr>
              <a:t>Using SMOTE</a:t>
            </a:r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3250" name="Google Shape;3250;p86"/>
          <p:cNvSpPr txBox="1"/>
          <p:nvPr/>
        </p:nvSpPr>
        <p:spPr>
          <a:xfrm>
            <a:off x="2695831" y="3108555"/>
            <a:ext cx="1650300" cy="63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Build the MLP Model</a:t>
            </a:r>
            <a:endParaRPr lang="en" sz="2200" b="1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3252" name="Google Shape;3252;p86"/>
          <p:cNvSpPr txBox="1"/>
          <p:nvPr/>
        </p:nvSpPr>
        <p:spPr>
          <a:xfrm>
            <a:off x="4361978" y="2832491"/>
            <a:ext cx="2439744" cy="103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 the</a:t>
            </a:r>
            <a:r>
              <a:rPr lang="en" altLang="zh-CN" sz="2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 </a:t>
            </a:r>
            <a:endParaRPr lang="zh-CN" altLang="en-US" sz="2200" b="1" err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/>
            <a:r>
              <a:rPr lang="en" altLang="zh-CN" sz="2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hyperparameters</a:t>
            </a:r>
            <a:endParaRPr sz="2200" b="1" err="1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3254" name="Google Shape;3254;p86"/>
          <p:cNvSpPr txBox="1"/>
          <p:nvPr/>
        </p:nvSpPr>
        <p:spPr>
          <a:xfrm>
            <a:off x="6706177" y="3006847"/>
            <a:ext cx="2081346" cy="5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Get the</a:t>
            </a:r>
            <a:r>
              <a:rPr lang="en" altLang="zh-CN" sz="2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 results</a:t>
            </a:r>
            <a:endParaRPr sz="22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256" name="Google Shape;3256;p86"/>
          <p:cNvCxnSpPr/>
          <p:nvPr/>
        </p:nvCxnSpPr>
        <p:spPr>
          <a:xfrm>
            <a:off x="640381" y="2692455"/>
            <a:ext cx="7717200" cy="7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257" name="Google Shape;3257;p86"/>
          <p:cNvSpPr txBox="1"/>
          <p:nvPr/>
        </p:nvSpPr>
        <p:spPr>
          <a:xfrm>
            <a:off x="1103706" y="2409705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sz="3000" b="1"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58" name="Google Shape;3258;p86"/>
          <p:cNvSpPr txBox="1"/>
          <p:nvPr/>
        </p:nvSpPr>
        <p:spPr>
          <a:xfrm>
            <a:off x="3089431" y="2409705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02</a:t>
            </a:r>
            <a:endParaRPr sz="3000" b="1"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59" name="Google Shape;3259;p86"/>
          <p:cNvSpPr txBox="1"/>
          <p:nvPr/>
        </p:nvSpPr>
        <p:spPr>
          <a:xfrm>
            <a:off x="5075231" y="2409705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03</a:t>
            </a:r>
            <a:endParaRPr sz="3000" b="1"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60" name="Google Shape;3260;p86"/>
          <p:cNvSpPr txBox="1"/>
          <p:nvPr/>
        </p:nvSpPr>
        <p:spPr>
          <a:xfrm>
            <a:off x="7061031" y="2409705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04</a:t>
            </a:r>
            <a:endParaRPr sz="3000" b="1">
              <a:solidFill>
                <a:schemeClr val="accent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" name="图片 2" descr="文本&#10;&#10;已自动生成说明">
            <a:extLst>
              <a:ext uri="{FF2B5EF4-FFF2-40B4-BE49-F238E27FC236}">
                <a16:creationId xmlns:a16="http://schemas.microsoft.com/office/drawing/2014/main" id="{EBE37BCF-63D6-0C79-081F-C85FE145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81" y="1242547"/>
            <a:ext cx="4835471" cy="9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8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MLP Classifier from </a:t>
            </a:r>
            <a:r>
              <a:rPr lang="en" err="1"/>
              <a:t>SKlearn</a:t>
            </a:r>
            <a:endParaRPr err="1"/>
          </a:p>
        </p:txBody>
      </p:sp>
      <p:cxnSp>
        <p:nvCxnSpPr>
          <p:cNvPr id="3256" name="Google Shape;3256;p86"/>
          <p:cNvCxnSpPr/>
          <p:nvPr/>
        </p:nvCxnSpPr>
        <p:spPr>
          <a:xfrm>
            <a:off x="4270831" y="1457434"/>
            <a:ext cx="26166" cy="322794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triangle" w="med" len="med"/>
          </a:ln>
        </p:spPr>
      </p:cxn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F0DE37B-C106-2835-2A2A-D3891BEF8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967492"/>
              </p:ext>
            </p:extLst>
          </p:nvPr>
        </p:nvGraphicFramePr>
        <p:xfrm>
          <a:off x="621675" y="1560254"/>
          <a:ext cx="3071898" cy="1950720"/>
        </p:xfrm>
        <a:graphic>
          <a:graphicData uri="http://schemas.openxmlformats.org/drawingml/2006/table">
            <a:tbl>
              <a:tblPr firstRow="1" bandRow="1">
                <a:tableStyleId>{AB90FC8B-6F21-4583-943D-100D8FACD3D2}</a:tableStyleId>
              </a:tblPr>
              <a:tblGrid>
                <a:gridCol w="1535949">
                  <a:extLst>
                    <a:ext uri="{9D8B030D-6E8A-4147-A177-3AD203B41FA5}">
                      <a16:colId xmlns:a16="http://schemas.microsoft.com/office/drawing/2014/main" val="3575690320"/>
                    </a:ext>
                  </a:extLst>
                </a:gridCol>
                <a:gridCol w="1535949">
                  <a:extLst>
                    <a:ext uri="{9D8B030D-6E8A-4147-A177-3AD203B41FA5}">
                      <a16:colId xmlns:a16="http://schemas.microsoft.com/office/drawing/2014/main" val="2350328558"/>
                    </a:ext>
                  </a:extLst>
                </a:gridCol>
              </a:tblGrid>
              <a:tr h="252502">
                <a:tc>
                  <a:txBody>
                    <a:bodyPr/>
                    <a:lstStyle/>
                    <a:p>
                      <a:r>
                        <a:rPr lang="zh-CN" altLang="en-US"/>
                        <a:t>Hyperparameters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75185"/>
                  </a:ext>
                </a:extLst>
              </a:tr>
              <a:tr h="252502">
                <a:tc>
                  <a:txBody>
                    <a:bodyPr/>
                    <a:lstStyle/>
                    <a:p>
                      <a:r>
                        <a:rPr lang="zh-CN" altLang="en-US"/>
                        <a:t>alpha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0.01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72758"/>
                  </a:ext>
                </a:extLst>
              </a:tr>
              <a:tr h="246490">
                <a:tc>
                  <a:txBody>
                    <a:bodyPr/>
                    <a:lstStyle/>
                    <a:p>
                      <a:r>
                        <a:rPr lang="zh-CN" altLang="en-US"/>
                        <a:t>Hidden_layer</a:t>
                      </a:r>
                      <a:endParaRPr lang="zh-CN"/>
                    </a:p>
                    <a:p>
                      <a:pPr lvl="0">
                        <a:buNone/>
                      </a:pPr>
                      <a:r>
                        <a:rPr lang="zh-CN" altLang="en-US"/>
                        <a:t>_sizes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(128,64,3</a:t>
                      </a:r>
                      <a:r>
                        <a:rPr lang="en-US" altLang="zh-CN" sz="1400" b="0" i="0" u="none" strike="noStrike" noProof="0">
                          <a:latin typeface="Arial"/>
                        </a:rPr>
                        <a:t>2</a:t>
                      </a:r>
                      <a:r>
                        <a:rPr lang="zh-CN" sz="1400" b="0" i="0" u="none" strike="noStrike" noProof="0">
                          <a:latin typeface="Arial"/>
                        </a:rPr>
                        <a:t>,16,8)</a:t>
                      </a:r>
                      <a:endParaRPr 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24880"/>
                  </a:ext>
                </a:extLst>
              </a:tr>
              <a:tr h="25250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i="0" u="none" strike="noStrike" noProof="0">
                          <a:latin typeface="Arial"/>
                        </a:rPr>
                        <a:t>S</a:t>
                      </a:r>
                      <a:r>
                        <a:rPr lang="zh-CN" sz="1400" b="0" i="0" u="none" strike="noStrike" noProof="0">
                          <a:latin typeface="Arial"/>
                        </a:rPr>
                        <a:t>olve</a:t>
                      </a:r>
                      <a:r>
                        <a:rPr lang="en-US" altLang="zh-CN" sz="1400" b="0" i="0" u="none" strike="noStrike" noProof="0">
                          <a:latin typeface="Arial"/>
                        </a:rPr>
                        <a:t>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Adam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09757"/>
                  </a:ext>
                </a:extLst>
              </a:tr>
              <a:tr h="246490">
                <a:tc>
                  <a:txBody>
                    <a:bodyPr/>
                    <a:lstStyle/>
                    <a:p>
                      <a:r>
                        <a:rPr lang="zh-CN" altLang="en-US"/>
                        <a:t>Batch_size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9375"/>
                  </a:ext>
                </a:extLst>
              </a:tr>
            </a:tbl>
          </a:graphicData>
        </a:graphic>
      </p:graphicFrame>
      <p:pic>
        <p:nvPicPr>
          <p:cNvPr id="4" name="图片 4">
            <a:extLst>
              <a:ext uri="{FF2B5EF4-FFF2-40B4-BE49-F238E27FC236}">
                <a16:creationId xmlns:a16="http://schemas.microsoft.com/office/drawing/2014/main" id="{11E73FAD-BC4F-B4CF-30D1-FFB4F79C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0" y="3633495"/>
            <a:ext cx="3140345" cy="767915"/>
          </a:xfrm>
          <a:prstGeom prst="rect">
            <a:avLst/>
          </a:prstGeom>
        </p:spPr>
      </p:pic>
      <p:pic>
        <p:nvPicPr>
          <p:cNvPr id="5" name="图片 5" descr="图表, 折线图&#10;&#10;已自动生成说明">
            <a:extLst>
              <a:ext uri="{FF2B5EF4-FFF2-40B4-BE49-F238E27FC236}">
                <a16:creationId xmlns:a16="http://schemas.microsoft.com/office/drawing/2014/main" id="{AE0828F3-206A-4879-501D-989BF1B0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68" y="1532018"/>
            <a:ext cx="2946615" cy="283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65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MLP Classifier from </a:t>
            </a:r>
            <a:r>
              <a:rPr lang="en" err="1"/>
              <a:t>SKlearn</a:t>
            </a:r>
            <a:endParaRPr err="1"/>
          </a:p>
        </p:txBody>
      </p:sp>
      <p:cxnSp>
        <p:nvCxnSpPr>
          <p:cNvPr id="3256" name="Google Shape;3256;p86"/>
          <p:cNvCxnSpPr/>
          <p:nvPr/>
        </p:nvCxnSpPr>
        <p:spPr>
          <a:xfrm>
            <a:off x="4270831" y="1457434"/>
            <a:ext cx="26166" cy="322794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triangle" w="med" len="med"/>
          </a:ln>
        </p:spPr>
      </p:cxn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F0DE37B-C106-2835-2A2A-D3891BEF8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73023"/>
              </p:ext>
            </p:extLst>
          </p:nvPr>
        </p:nvGraphicFramePr>
        <p:xfrm>
          <a:off x="4660921" y="1599000"/>
          <a:ext cx="3071898" cy="1950720"/>
        </p:xfrm>
        <a:graphic>
          <a:graphicData uri="http://schemas.openxmlformats.org/drawingml/2006/table">
            <a:tbl>
              <a:tblPr firstRow="1" bandRow="1">
                <a:tableStyleId>{AB90FC8B-6F21-4583-943D-100D8FACD3D2}</a:tableStyleId>
              </a:tblPr>
              <a:tblGrid>
                <a:gridCol w="1535949">
                  <a:extLst>
                    <a:ext uri="{9D8B030D-6E8A-4147-A177-3AD203B41FA5}">
                      <a16:colId xmlns:a16="http://schemas.microsoft.com/office/drawing/2014/main" val="3575690320"/>
                    </a:ext>
                  </a:extLst>
                </a:gridCol>
                <a:gridCol w="1535949">
                  <a:extLst>
                    <a:ext uri="{9D8B030D-6E8A-4147-A177-3AD203B41FA5}">
                      <a16:colId xmlns:a16="http://schemas.microsoft.com/office/drawing/2014/main" val="2350328558"/>
                    </a:ext>
                  </a:extLst>
                </a:gridCol>
              </a:tblGrid>
              <a:tr h="252502">
                <a:tc>
                  <a:txBody>
                    <a:bodyPr/>
                    <a:lstStyle/>
                    <a:p>
                      <a:r>
                        <a:rPr lang="zh-CN" altLang="en-US"/>
                        <a:t>Hyperparameters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75185"/>
                  </a:ext>
                </a:extLst>
              </a:tr>
              <a:tr h="252502">
                <a:tc>
                  <a:txBody>
                    <a:bodyPr/>
                    <a:lstStyle/>
                    <a:p>
                      <a:r>
                        <a:rPr lang="zh-CN" altLang="en-US"/>
                        <a:t>alpha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0.01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72758"/>
                  </a:ext>
                </a:extLst>
              </a:tr>
              <a:tr h="246490">
                <a:tc>
                  <a:txBody>
                    <a:bodyPr/>
                    <a:lstStyle/>
                    <a:p>
                      <a:r>
                        <a:rPr lang="zh-CN" altLang="en-US"/>
                        <a:t>Hidden_layer</a:t>
                      </a:r>
                      <a:endParaRPr lang="zh-CN"/>
                    </a:p>
                    <a:p>
                      <a:pPr lvl="0">
                        <a:buNone/>
                      </a:pPr>
                      <a:r>
                        <a:rPr lang="zh-CN" altLang="en-US"/>
                        <a:t>_sizes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(128,64,3</a:t>
                      </a:r>
                      <a:r>
                        <a:rPr lang="en-US" altLang="zh-CN" sz="1400" b="0" i="0" u="none" strike="noStrike" noProof="0">
                          <a:latin typeface="Arial"/>
                        </a:rPr>
                        <a:t>2</a:t>
                      </a:r>
                      <a:r>
                        <a:rPr lang="zh-CN" sz="1400" b="0" i="0" u="none" strike="noStrike" noProof="0">
                          <a:latin typeface="Arial"/>
                        </a:rPr>
                        <a:t>,16,8)</a:t>
                      </a:r>
                      <a:endParaRPr lang="zh-CN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24880"/>
                  </a:ext>
                </a:extLst>
              </a:tr>
              <a:tr h="25250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i="0" u="none" strike="noStrike" noProof="0">
                          <a:latin typeface="Arial"/>
                        </a:rPr>
                        <a:t>S</a:t>
                      </a:r>
                      <a:r>
                        <a:rPr lang="zh-CN" sz="1400" b="0" i="0" u="none" strike="noStrike" noProof="0">
                          <a:latin typeface="Arial"/>
                        </a:rPr>
                        <a:t>olve</a:t>
                      </a:r>
                      <a:r>
                        <a:rPr lang="en-US" altLang="zh-CN" sz="1400" b="0" i="0" u="none" strike="noStrike" noProof="0">
                          <a:latin typeface="Arial"/>
                        </a:rPr>
                        <a:t>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Adam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09757"/>
                  </a:ext>
                </a:extLst>
              </a:tr>
              <a:tr h="246490">
                <a:tc>
                  <a:txBody>
                    <a:bodyPr/>
                    <a:lstStyle/>
                    <a:p>
                      <a:r>
                        <a:rPr lang="zh-CN" altLang="en-US"/>
                        <a:t>Batch_size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9375"/>
                  </a:ext>
                </a:extLst>
              </a:tr>
            </a:tbl>
          </a:graphicData>
        </a:graphic>
      </p:graphicFrame>
      <p:pic>
        <p:nvPicPr>
          <p:cNvPr id="4" name="图片 4">
            <a:extLst>
              <a:ext uri="{FF2B5EF4-FFF2-40B4-BE49-F238E27FC236}">
                <a16:creationId xmlns:a16="http://schemas.microsoft.com/office/drawing/2014/main" id="{11E73FAD-BC4F-B4CF-30D1-FFB4F79C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365" y="3677084"/>
            <a:ext cx="3120973" cy="763072"/>
          </a:xfrm>
          <a:prstGeom prst="rect">
            <a:avLst/>
          </a:prstGeom>
        </p:spPr>
      </p:pic>
      <p:pic>
        <p:nvPicPr>
          <p:cNvPr id="2" name="图片 5" descr="日历&#10;&#10;已自动生成说明">
            <a:extLst>
              <a:ext uri="{FF2B5EF4-FFF2-40B4-BE49-F238E27FC236}">
                <a16:creationId xmlns:a16="http://schemas.microsoft.com/office/drawing/2014/main" id="{D20B8C19-0195-ECA5-E7CC-920B4E40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19" y="1629411"/>
            <a:ext cx="3658569" cy="1574713"/>
          </a:xfrm>
          <a:prstGeom prst="rect">
            <a:avLst/>
          </a:prstGeom>
        </p:spPr>
      </p:pic>
      <p:sp>
        <p:nvSpPr>
          <p:cNvPr id="8" name="Google Shape;3249;p86">
            <a:extLst>
              <a:ext uri="{FF2B5EF4-FFF2-40B4-BE49-F238E27FC236}">
                <a16:creationId xmlns:a16="http://schemas.microsoft.com/office/drawing/2014/main" id="{19BFCCBF-4E21-6500-A8E6-2511D5C096F1}"/>
              </a:ext>
            </a:extLst>
          </p:cNvPr>
          <p:cNvSpPr txBox="1"/>
          <p:nvPr/>
        </p:nvSpPr>
        <p:spPr>
          <a:xfrm>
            <a:off x="463027" y="3348056"/>
            <a:ext cx="3384172" cy="125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har char="•"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The accuracy is satisfying</a:t>
            </a:r>
          </a:p>
          <a:p>
            <a:pPr marL="285750" indent="-285750">
              <a:spcAft>
                <a:spcPts val="1200"/>
              </a:spcAft>
              <a:buChar char="•"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The AUC score is not too bad</a:t>
            </a:r>
          </a:p>
          <a:p>
            <a:pPr marL="285750" indent="-285750">
              <a:spcAft>
                <a:spcPts val="1200"/>
              </a:spcAft>
              <a:buChar char="•"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The F-1 score is a disaster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8423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6"/>
          <p:cNvSpPr txBox="1">
            <a:spLocks noGrp="1"/>
          </p:cNvSpPr>
          <p:nvPr>
            <p:ph type="title"/>
          </p:nvPr>
        </p:nvSpPr>
        <p:spPr>
          <a:xfrm>
            <a:off x="693542" y="1321616"/>
            <a:ext cx="5791332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/>
              <a:t>Dataset Description</a:t>
            </a:r>
            <a:br>
              <a:rPr lang="en" sz="4000"/>
            </a:br>
            <a:br>
              <a:rPr lang="en" sz="4000"/>
            </a:br>
            <a:r>
              <a:rPr lang="en" sz="4000"/>
              <a:t>Problem Statement</a:t>
            </a:r>
            <a:br>
              <a:rPr lang="en" sz="4000"/>
            </a:br>
            <a:endParaRPr lang="en" sz="4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235" name="Google Shape;1235;p5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37" name="Google Shape;1237;p56"/>
          <p:cNvGrpSpPr/>
          <p:nvPr/>
        </p:nvGrpSpPr>
        <p:grpSpPr>
          <a:xfrm>
            <a:off x="906233" y="3358952"/>
            <a:ext cx="3247984" cy="982503"/>
            <a:chOff x="892731" y="3511352"/>
            <a:chExt cx="3247984" cy="982503"/>
          </a:xfrm>
        </p:grpSpPr>
        <p:grpSp>
          <p:nvGrpSpPr>
            <p:cNvPr id="1238" name="Google Shape;1238;p56"/>
            <p:cNvGrpSpPr/>
            <p:nvPr/>
          </p:nvGrpSpPr>
          <p:grpSpPr>
            <a:xfrm>
              <a:off x="3501371" y="3511352"/>
              <a:ext cx="639344" cy="800140"/>
              <a:chOff x="1486921" y="3847202"/>
              <a:chExt cx="639344" cy="800140"/>
            </a:xfrm>
          </p:grpSpPr>
          <p:sp>
            <p:nvSpPr>
              <p:cNvPr id="1239" name="Google Shape;1239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4" name="Google Shape;1274;p56"/>
            <p:cNvGrpSpPr/>
            <p:nvPr/>
          </p:nvGrpSpPr>
          <p:grpSpPr>
            <a:xfrm>
              <a:off x="1367771" y="3511352"/>
              <a:ext cx="639344" cy="800140"/>
              <a:chOff x="1486921" y="3847202"/>
              <a:chExt cx="639344" cy="800140"/>
            </a:xfrm>
          </p:grpSpPr>
          <p:sp>
            <p:nvSpPr>
              <p:cNvPr id="1275" name="Google Shape;1275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56"/>
            <p:cNvGrpSpPr/>
            <p:nvPr/>
          </p:nvGrpSpPr>
          <p:grpSpPr>
            <a:xfrm>
              <a:off x="892731" y="3890517"/>
              <a:ext cx="639344" cy="603209"/>
              <a:chOff x="5127806" y="3642167"/>
              <a:chExt cx="639344" cy="603209"/>
            </a:xfrm>
          </p:grpSpPr>
          <p:sp>
            <p:nvSpPr>
              <p:cNvPr id="1311" name="Google Shape;1311;p56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6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6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6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6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6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6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6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6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6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6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6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6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6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6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6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6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6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6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6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6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2" name="Google Shape;1332;p56"/>
            <p:cNvGrpSpPr/>
            <p:nvPr/>
          </p:nvGrpSpPr>
          <p:grpSpPr>
            <a:xfrm>
              <a:off x="2080721" y="3806577"/>
              <a:ext cx="639344" cy="504922"/>
              <a:chOff x="2206646" y="4177177"/>
              <a:chExt cx="639344" cy="504922"/>
            </a:xfrm>
          </p:grpSpPr>
          <p:sp>
            <p:nvSpPr>
              <p:cNvPr id="1333" name="Google Shape;1333;p56"/>
              <p:cNvSpPr/>
              <p:nvPr/>
            </p:nvSpPr>
            <p:spPr>
              <a:xfrm>
                <a:off x="2235284" y="4443178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6"/>
              <p:cNvSpPr/>
              <p:nvPr/>
            </p:nvSpPr>
            <p:spPr>
              <a:xfrm>
                <a:off x="2206646" y="427559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6"/>
              <p:cNvSpPr/>
              <p:nvPr/>
            </p:nvSpPr>
            <p:spPr>
              <a:xfrm>
                <a:off x="2298187" y="4315226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6"/>
              <p:cNvSpPr/>
              <p:nvPr/>
            </p:nvSpPr>
            <p:spPr>
              <a:xfrm>
                <a:off x="2304755" y="434167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6"/>
              <p:cNvSpPr/>
              <p:nvPr/>
            </p:nvSpPr>
            <p:spPr>
              <a:xfrm>
                <a:off x="2298187" y="430235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6"/>
              <p:cNvSpPr/>
              <p:nvPr/>
            </p:nvSpPr>
            <p:spPr>
              <a:xfrm>
                <a:off x="2304755" y="4329165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6"/>
              <p:cNvSpPr/>
              <p:nvPr/>
            </p:nvSpPr>
            <p:spPr>
              <a:xfrm>
                <a:off x="2418321" y="438871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6"/>
              <p:cNvSpPr/>
              <p:nvPr/>
            </p:nvSpPr>
            <p:spPr>
              <a:xfrm>
                <a:off x="2235284" y="4345114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6"/>
              <p:cNvSpPr/>
              <p:nvPr/>
            </p:nvSpPr>
            <p:spPr>
              <a:xfrm>
                <a:off x="2206646" y="4177177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6"/>
              <p:cNvSpPr/>
              <p:nvPr/>
            </p:nvSpPr>
            <p:spPr>
              <a:xfrm>
                <a:off x="2298187" y="4216850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6"/>
              <p:cNvSpPr/>
              <p:nvPr/>
            </p:nvSpPr>
            <p:spPr>
              <a:xfrm>
                <a:off x="2304755" y="4243253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6"/>
              <p:cNvSpPr/>
              <p:nvPr/>
            </p:nvSpPr>
            <p:spPr>
              <a:xfrm>
                <a:off x="2298187" y="4204296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6"/>
              <p:cNvSpPr/>
              <p:nvPr/>
            </p:nvSpPr>
            <p:spPr>
              <a:xfrm>
                <a:off x="2304755" y="423056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6"/>
              <p:cNvSpPr/>
              <p:nvPr/>
            </p:nvSpPr>
            <p:spPr>
              <a:xfrm>
                <a:off x="2418321" y="429016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56"/>
            <p:cNvGrpSpPr/>
            <p:nvPr/>
          </p:nvGrpSpPr>
          <p:grpSpPr>
            <a:xfrm>
              <a:off x="2490921" y="3693715"/>
              <a:ext cx="639344" cy="800140"/>
              <a:chOff x="1486921" y="3847202"/>
              <a:chExt cx="639344" cy="800140"/>
            </a:xfrm>
          </p:grpSpPr>
          <p:sp>
            <p:nvSpPr>
              <p:cNvPr id="1348" name="Google Shape;1348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56"/>
            <p:cNvGrpSpPr/>
            <p:nvPr/>
          </p:nvGrpSpPr>
          <p:grpSpPr>
            <a:xfrm>
              <a:off x="3130281" y="3890517"/>
              <a:ext cx="639344" cy="603209"/>
              <a:chOff x="5127806" y="3642167"/>
              <a:chExt cx="639344" cy="603209"/>
            </a:xfrm>
          </p:grpSpPr>
          <p:sp>
            <p:nvSpPr>
              <p:cNvPr id="1384" name="Google Shape;1384;p56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6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6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6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6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6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6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6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6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6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6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6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6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6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6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6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6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6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6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6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6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6" name="Google Shape;3256;p86"/>
          <p:cNvCxnSpPr/>
          <p:nvPr/>
        </p:nvCxnSpPr>
        <p:spPr>
          <a:xfrm>
            <a:off x="4469403" y="1471964"/>
            <a:ext cx="26166" cy="322794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triangle" w="med" len="med"/>
          </a:ln>
        </p:spPr>
      </p:cxnSp>
      <p:pic>
        <p:nvPicPr>
          <p:cNvPr id="2" name="图片 5" descr="日历&#10;&#10;已自动生成说明">
            <a:extLst>
              <a:ext uri="{FF2B5EF4-FFF2-40B4-BE49-F238E27FC236}">
                <a16:creationId xmlns:a16="http://schemas.microsoft.com/office/drawing/2014/main" id="{D20B8C19-0195-ECA5-E7CC-920B4E40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07" y="1915161"/>
            <a:ext cx="4060556" cy="1749068"/>
          </a:xfrm>
          <a:prstGeom prst="rect">
            <a:avLst/>
          </a:prstGeom>
        </p:spPr>
      </p:pic>
      <p:sp>
        <p:nvSpPr>
          <p:cNvPr id="8" name="Google Shape;3249;p86">
            <a:extLst>
              <a:ext uri="{FF2B5EF4-FFF2-40B4-BE49-F238E27FC236}">
                <a16:creationId xmlns:a16="http://schemas.microsoft.com/office/drawing/2014/main" id="{19BFCCBF-4E21-6500-A8E6-2511D5C096F1}"/>
              </a:ext>
            </a:extLst>
          </p:cNvPr>
          <p:cNvSpPr txBox="1"/>
          <p:nvPr/>
        </p:nvSpPr>
        <p:spPr>
          <a:xfrm>
            <a:off x="157905" y="1473730"/>
            <a:ext cx="4444836" cy="322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har char="•"/>
            </a:pPr>
            <a:r>
              <a:rPr lang="en" sz="1600" b="1">
                <a:solidFill>
                  <a:schemeClr val="dk1"/>
                </a:solidFill>
                <a:latin typeface="Montserrat"/>
              </a:rPr>
              <a:t>The</a:t>
            </a:r>
            <a:r>
              <a:rPr lang="en" altLang="zh-CN" sz="1600" b="1">
                <a:solidFill>
                  <a:schemeClr val="dk1"/>
                </a:solidFill>
                <a:latin typeface="Montserrat"/>
              </a:rPr>
              <a:t> reason for this f-1 score  mainly consists of the following three:  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" sz="1600">
                <a:solidFill>
                  <a:schemeClr val="dk1"/>
                </a:solidFill>
              </a:rPr>
              <a:t>The MLP model can be tuned further</a:t>
            </a:r>
            <a:endParaRPr lang="en" altLang="zh-CN" sz="1600">
              <a:solidFill>
                <a:schemeClr val="dk1"/>
              </a:solidFill>
              <a:latin typeface="Montserrat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" sz="1600">
                <a:solidFill>
                  <a:schemeClr val="dk1"/>
                </a:solidFill>
              </a:rPr>
              <a:t>The test set is highly imbalanced with 12013 negative labels and 1551 positive labels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" altLang="zh-CN" sz="1600">
                <a:solidFill>
                  <a:schemeClr val="dk1"/>
                </a:solidFill>
              </a:rPr>
              <a:t>The SMOTE provides duplicated and  useless information for the classifier to learn 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endParaRPr lang="en" altLang="zh-CN" b="1">
              <a:solidFill>
                <a:schemeClr val="dk1"/>
              </a:solidFill>
              <a:latin typeface="Montserrat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endParaRPr lang="en" altLang="zh-CN" b="1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4" name="Google Shape;3247;p86">
            <a:extLst>
              <a:ext uri="{FF2B5EF4-FFF2-40B4-BE49-F238E27FC236}">
                <a16:creationId xmlns:a16="http://schemas.microsoft.com/office/drawing/2014/main" id="{2BABC6AC-EE39-946D-C0CF-2EA8A1081356}"/>
              </a:ext>
            </a:extLst>
          </p:cNvPr>
          <p:cNvSpPr txBox="1">
            <a:spLocks/>
          </p:cNvSpPr>
          <p:nvPr/>
        </p:nvSpPr>
        <p:spPr>
          <a:xfrm>
            <a:off x="630239" y="6313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/>
              <a:t>MLP Classifier from </a:t>
            </a:r>
            <a:r>
              <a:rPr lang="en" err="1"/>
              <a:t>SKlearn</a:t>
            </a:r>
          </a:p>
        </p:txBody>
      </p:sp>
    </p:spTree>
    <p:extLst>
      <p:ext uri="{BB962C8B-B14F-4D97-AF65-F5344CB8AC3E}">
        <p14:creationId xmlns:p14="http://schemas.microsoft.com/office/powerpoint/2010/main" val="1824075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6" name="Google Shape;3256;p86"/>
          <p:cNvCxnSpPr/>
          <p:nvPr/>
        </p:nvCxnSpPr>
        <p:spPr>
          <a:xfrm>
            <a:off x="4493619" y="1132939"/>
            <a:ext cx="26166" cy="322794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8" name="Google Shape;3249;p86">
            <a:extLst>
              <a:ext uri="{FF2B5EF4-FFF2-40B4-BE49-F238E27FC236}">
                <a16:creationId xmlns:a16="http://schemas.microsoft.com/office/drawing/2014/main" id="{19BFCCBF-4E21-6500-A8E6-2511D5C096F1}"/>
              </a:ext>
            </a:extLst>
          </p:cNvPr>
          <p:cNvSpPr txBox="1"/>
          <p:nvPr/>
        </p:nvSpPr>
        <p:spPr>
          <a:xfrm>
            <a:off x="380693" y="640696"/>
            <a:ext cx="4163930" cy="183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200"/>
              </a:spcAft>
            </a:pPr>
            <a:endParaRPr lang="en" altLang="zh-CN" sz="1600" b="1">
              <a:solidFill>
                <a:schemeClr val="dk1"/>
              </a:solidFill>
              <a:latin typeface="Montserrat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" altLang="zh-CN" b="1">
                <a:solidFill>
                  <a:schemeClr val="dk1"/>
                </a:solidFill>
                <a:latin typeface="Montserrat"/>
              </a:rPr>
              <a:t>The MLP model can be tuned further.</a:t>
            </a:r>
          </a:p>
          <a:p>
            <a:pPr marL="342900" indent="-342900">
              <a:spcAft>
                <a:spcPts val="1200"/>
              </a:spcAft>
              <a:buChar char="•"/>
            </a:pPr>
            <a:r>
              <a:rPr lang="en" altLang="zh-CN">
                <a:solidFill>
                  <a:schemeClr val="dk1"/>
                </a:solidFill>
                <a:latin typeface="Montserrat"/>
              </a:rPr>
              <a:t>Introduced the Tensor flow to tune the model further</a:t>
            </a:r>
          </a:p>
          <a:p>
            <a:pPr marL="342900" indent="-342900">
              <a:spcAft>
                <a:spcPts val="1200"/>
              </a:spcAft>
              <a:buChar char="•"/>
            </a:pPr>
            <a:r>
              <a:rPr lang="en" altLang="zh-CN">
                <a:solidFill>
                  <a:schemeClr val="dk1"/>
                </a:solidFill>
                <a:latin typeface="Montserrat"/>
              </a:rPr>
              <a:t>Introduced the f-1 score during training</a:t>
            </a:r>
          </a:p>
        </p:txBody>
      </p:sp>
      <p:sp>
        <p:nvSpPr>
          <p:cNvPr id="7" name="Google Shape;3247;p86">
            <a:extLst>
              <a:ext uri="{FF2B5EF4-FFF2-40B4-BE49-F238E27FC236}">
                <a16:creationId xmlns:a16="http://schemas.microsoft.com/office/drawing/2014/main" id="{69E492FF-1663-1440-E507-D1E64992FB00}"/>
              </a:ext>
            </a:extLst>
          </p:cNvPr>
          <p:cNvSpPr txBox="1">
            <a:spLocks noGrp="1"/>
          </p:cNvSpPr>
          <p:nvPr/>
        </p:nvSpPr>
        <p:spPr>
          <a:xfrm>
            <a:off x="690941" y="2803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/>
              <a:t>MLP from Tensor flow</a:t>
            </a:r>
          </a:p>
          <a:p>
            <a:r>
              <a:rPr lang="en" sz="1800"/>
              <a:t>—Using binary </a:t>
            </a:r>
            <a:r>
              <a:rPr lang="en" sz="1800" err="1"/>
              <a:t>crossentropy</a:t>
            </a:r>
            <a:endParaRPr lang="en" sz="1800"/>
          </a:p>
        </p:txBody>
      </p:sp>
      <p:pic>
        <p:nvPicPr>
          <p:cNvPr id="9" name="图片 9" descr="文本&#10;&#10;已自动生成说明">
            <a:extLst>
              <a:ext uri="{FF2B5EF4-FFF2-40B4-BE49-F238E27FC236}">
                <a16:creationId xmlns:a16="http://schemas.microsoft.com/office/drawing/2014/main" id="{1D23FAC2-53BD-2975-46D9-243D3E92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63" y="1189329"/>
            <a:ext cx="3246894" cy="1781670"/>
          </a:xfrm>
          <a:prstGeom prst="rect">
            <a:avLst/>
          </a:prstGeom>
        </p:spPr>
      </p:pic>
      <p:pic>
        <p:nvPicPr>
          <p:cNvPr id="10" name="图片 10" descr="文本&#10;&#10;已自动生成说明">
            <a:extLst>
              <a:ext uri="{FF2B5EF4-FFF2-40B4-BE49-F238E27FC236}">
                <a16:creationId xmlns:a16="http://schemas.microsoft.com/office/drawing/2014/main" id="{28E0DF78-7315-B04D-D344-C3E3930BD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447" y="3231849"/>
            <a:ext cx="3271111" cy="1154686"/>
          </a:xfrm>
          <a:prstGeom prst="rect">
            <a:avLst/>
          </a:prstGeom>
        </p:spPr>
      </p:pic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B339EA32-AE36-2A50-FC23-1CBFE3469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136798"/>
              </p:ext>
            </p:extLst>
          </p:nvPr>
        </p:nvGraphicFramePr>
        <p:xfrm>
          <a:off x="519968" y="2533741"/>
          <a:ext cx="3900112" cy="2164080"/>
        </p:xfrm>
        <a:graphic>
          <a:graphicData uri="http://schemas.openxmlformats.org/drawingml/2006/table">
            <a:tbl>
              <a:tblPr firstRow="1" bandRow="1">
                <a:tableStyleId>{AB90FC8B-6F21-4583-943D-100D8FACD3D2}</a:tableStyleId>
              </a:tblPr>
              <a:tblGrid>
                <a:gridCol w="1950056">
                  <a:extLst>
                    <a:ext uri="{9D8B030D-6E8A-4147-A177-3AD203B41FA5}">
                      <a16:colId xmlns:a16="http://schemas.microsoft.com/office/drawing/2014/main" val="845935724"/>
                    </a:ext>
                  </a:extLst>
                </a:gridCol>
                <a:gridCol w="1950056">
                  <a:extLst>
                    <a:ext uri="{9D8B030D-6E8A-4147-A177-3AD203B41FA5}">
                      <a16:colId xmlns:a16="http://schemas.microsoft.com/office/drawing/2014/main" val="3853841523"/>
                    </a:ext>
                  </a:extLst>
                </a:gridCol>
              </a:tblGrid>
              <a:tr h="264529">
                <a:tc>
                  <a:txBody>
                    <a:bodyPr/>
                    <a:lstStyle/>
                    <a:p>
                      <a:r>
                        <a:rPr lang="zh-CN" altLang="en-US"/>
                        <a:t>Hyperparameters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Values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01386"/>
                  </a:ext>
                </a:extLst>
              </a:tr>
              <a:tr h="458088">
                <a:tc>
                  <a:txBody>
                    <a:bodyPr/>
                    <a:lstStyle/>
                    <a:p>
                      <a:r>
                        <a:rPr lang="zh-CN" altLang="en-US"/>
                        <a:t>loss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binary_crossentropy</a:t>
                      </a:r>
                      <a:endParaRPr lang="zh-CN"/>
                    </a:p>
                    <a:p>
                      <a:pPr lvl="0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124769"/>
                  </a:ext>
                </a:extLst>
              </a:tr>
              <a:tr h="4580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optimizer</a:t>
                      </a:r>
                      <a:endParaRPr lang="zh-CN"/>
                    </a:p>
                    <a:p>
                      <a:pPr lvl="0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rmsprop</a:t>
                      </a:r>
                      <a:endParaRPr lang="zh-CN"/>
                    </a:p>
                    <a:p>
                      <a:pPr lvl="0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51698"/>
                  </a:ext>
                </a:extLst>
              </a:tr>
              <a:tr h="4580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batch_size</a:t>
                      </a:r>
                      <a:endParaRPr lang="zh-CN"/>
                    </a:p>
                    <a:p>
                      <a:pPr lvl="0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128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87501"/>
                  </a:ext>
                </a:extLst>
              </a:tr>
              <a:tr h="264529">
                <a:tc>
                  <a:txBody>
                    <a:bodyPr/>
                    <a:lstStyle/>
                    <a:p>
                      <a:r>
                        <a:rPr lang="zh-CN" altLang="en-US"/>
                        <a:t>epochs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312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964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6" name="Google Shape;3256;p86"/>
          <p:cNvCxnSpPr/>
          <p:nvPr/>
        </p:nvCxnSpPr>
        <p:spPr>
          <a:xfrm>
            <a:off x="4493619" y="1132939"/>
            <a:ext cx="26166" cy="322794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triangle" w="med" len="med"/>
          </a:ln>
        </p:spPr>
      </p:cxnSp>
      <p:pic>
        <p:nvPicPr>
          <p:cNvPr id="2" name="图片 2">
            <a:extLst>
              <a:ext uri="{FF2B5EF4-FFF2-40B4-BE49-F238E27FC236}">
                <a16:creationId xmlns:a16="http://schemas.microsoft.com/office/drawing/2014/main" id="{B610485E-D75E-D811-AB5A-DBC22C7A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27" y="1595823"/>
            <a:ext cx="3750590" cy="973528"/>
          </a:xfrm>
          <a:prstGeom prst="rect">
            <a:avLst/>
          </a:prstGeom>
        </p:spPr>
      </p:pic>
      <p:pic>
        <p:nvPicPr>
          <p:cNvPr id="4" name="图片 5" descr="日历&#10;&#10;已自动生成说明">
            <a:extLst>
              <a:ext uri="{FF2B5EF4-FFF2-40B4-BE49-F238E27FC236}">
                <a16:creationId xmlns:a16="http://schemas.microsoft.com/office/drawing/2014/main" id="{09EA0A71-9C27-A2DE-EE21-C46A87B6F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26" y="2544779"/>
            <a:ext cx="2375116" cy="862760"/>
          </a:xfrm>
          <a:prstGeom prst="rect">
            <a:avLst/>
          </a:prstGeom>
        </p:spPr>
      </p:pic>
      <p:sp>
        <p:nvSpPr>
          <p:cNvPr id="6" name="Google Shape;3247;p86">
            <a:extLst>
              <a:ext uri="{FF2B5EF4-FFF2-40B4-BE49-F238E27FC236}">
                <a16:creationId xmlns:a16="http://schemas.microsoft.com/office/drawing/2014/main" id="{45C6B1A7-6A8D-807B-CE6E-28D63F81DB0D}"/>
              </a:ext>
            </a:extLst>
          </p:cNvPr>
          <p:cNvSpPr txBox="1">
            <a:spLocks noGrp="1"/>
          </p:cNvSpPr>
          <p:nvPr/>
        </p:nvSpPr>
        <p:spPr>
          <a:xfrm>
            <a:off x="690941" y="2803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/>
              <a:t>MLP from Tensor flow</a:t>
            </a:r>
          </a:p>
          <a:p>
            <a:r>
              <a:rPr lang="en" sz="1800"/>
              <a:t>—Using binary cross entropy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7D1CA0-B382-B58E-FFC3-765B4D396E57}"/>
              </a:ext>
            </a:extLst>
          </p:cNvPr>
          <p:cNvSpPr txBox="1"/>
          <p:nvPr/>
        </p:nvSpPr>
        <p:spPr>
          <a:xfrm>
            <a:off x="139485" y="1025794"/>
            <a:ext cx="40121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>
                <a:latin typeface="Montserrat"/>
              </a:rPr>
              <a:t>Comparing with the </a:t>
            </a:r>
            <a:r>
              <a:rPr lang="en-US" altLang="zh-CN" err="1">
                <a:latin typeface="Montserrat"/>
              </a:rPr>
              <a:t>sklearn</a:t>
            </a:r>
            <a:r>
              <a:rPr lang="en-US" altLang="zh-CN">
                <a:latin typeface="Montserrat"/>
              </a:rPr>
              <a:t> model ,</a:t>
            </a:r>
            <a:endParaRPr lang="zh-CN" altLang="en-US"/>
          </a:p>
          <a:p>
            <a:r>
              <a:rPr lang="en-US" altLang="zh-CN">
                <a:latin typeface="Montserrat"/>
              </a:rPr>
              <a:t>       we have some progress</a:t>
            </a:r>
            <a:endParaRPr lang="zh-CN" altLang="en-US"/>
          </a:p>
        </p:txBody>
      </p:sp>
      <p:pic>
        <p:nvPicPr>
          <p:cNvPr id="3" name="图片 4" descr="图表, 折线图&#10;&#10;已自动生成说明">
            <a:extLst>
              <a:ext uri="{FF2B5EF4-FFF2-40B4-BE49-F238E27FC236}">
                <a16:creationId xmlns:a16="http://schemas.microsoft.com/office/drawing/2014/main" id="{ACED3303-9F70-5AF5-BCD1-CFCD21EDB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031" y="3488531"/>
            <a:ext cx="1750340" cy="1382337"/>
          </a:xfrm>
          <a:prstGeom prst="rect">
            <a:avLst/>
          </a:prstGeom>
        </p:spPr>
      </p:pic>
      <p:pic>
        <p:nvPicPr>
          <p:cNvPr id="5" name="图片 6" descr="图表, 折线图&#10;&#10;已自动生成说明">
            <a:extLst>
              <a:ext uri="{FF2B5EF4-FFF2-40B4-BE49-F238E27FC236}">
                <a16:creationId xmlns:a16="http://schemas.microsoft.com/office/drawing/2014/main" id="{E2CEE4CE-A34C-5288-5590-93AF0288A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172" y="1071764"/>
            <a:ext cx="1638946" cy="1300002"/>
          </a:xfrm>
          <a:prstGeom prst="rect">
            <a:avLst/>
          </a:prstGeom>
        </p:spPr>
      </p:pic>
      <p:pic>
        <p:nvPicPr>
          <p:cNvPr id="7" name="图片 7" descr="图表, 折线图&#10;&#10;已自动生成说明">
            <a:extLst>
              <a:ext uri="{FF2B5EF4-FFF2-40B4-BE49-F238E27FC236}">
                <a16:creationId xmlns:a16="http://schemas.microsoft.com/office/drawing/2014/main" id="{341375D4-8951-26C7-BA44-21EEAD39D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730" y="1073939"/>
            <a:ext cx="1663162" cy="1339240"/>
          </a:xfrm>
          <a:prstGeom prst="rect">
            <a:avLst/>
          </a:prstGeom>
        </p:spPr>
      </p:pic>
      <p:pic>
        <p:nvPicPr>
          <p:cNvPr id="8" name="图片 8" descr="图表, 折线图&#10;&#10;已自动生成说明">
            <a:extLst>
              <a:ext uri="{FF2B5EF4-FFF2-40B4-BE49-F238E27FC236}">
                <a16:creationId xmlns:a16="http://schemas.microsoft.com/office/drawing/2014/main" id="{720FBF94-A96F-3C93-AA11-E3710A4030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414" y="3488532"/>
            <a:ext cx="1697065" cy="1338748"/>
          </a:xfrm>
          <a:prstGeom prst="rect">
            <a:avLst/>
          </a:prstGeom>
        </p:spPr>
      </p:pic>
      <p:pic>
        <p:nvPicPr>
          <p:cNvPr id="9" name="图片 9" descr="图表, 折线图&#10;&#10;已自动生成说明">
            <a:extLst>
              <a:ext uri="{FF2B5EF4-FFF2-40B4-BE49-F238E27FC236}">
                <a16:creationId xmlns:a16="http://schemas.microsoft.com/office/drawing/2014/main" id="{478A7D2B-9F9D-F3F4-2791-E350540E5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6293" y="2450988"/>
            <a:ext cx="2743200" cy="21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23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6" name="Google Shape;3256;p86"/>
          <p:cNvCxnSpPr/>
          <p:nvPr/>
        </p:nvCxnSpPr>
        <p:spPr>
          <a:xfrm>
            <a:off x="4493619" y="1132939"/>
            <a:ext cx="26166" cy="3329647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6" name="Google Shape;3247;p86">
            <a:extLst>
              <a:ext uri="{FF2B5EF4-FFF2-40B4-BE49-F238E27FC236}">
                <a16:creationId xmlns:a16="http://schemas.microsoft.com/office/drawing/2014/main" id="{45C6B1A7-6A8D-807B-CE6E-28D63F81DB0D}"/>
              </a:ext>
            </a:extLst>
          </p:cNvPr>
          <p:cNvSpPr txBox="1">
            <a:spLocks noGrp="1"/>
          </p:cNvSpPr>
          <p:nvPr/>
        </p:nvSpPr>
        <p:spPr>
          <a:xfrm>
            <a:off x="690941" y="2803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800"/>
              <a:t>MLP from Tensor flow</a:t>
            </a:r>
          </a:p>
          <a:p>
            <a:r>
              <a:rPr lang="en" sz="1800"/>
              <a:t>—</a:t>
            </a:r>
            <a:r>
              <a:rPr lang="en" sz="1600"/>
              <a:t>Using</a:t>
            </a:r>
            <a:r>
              <a:rPr lang="en" sz="1800"/>
              <a:t> </a:t>
            </a:r>
            <a:r>
              <a:rPr lang="en" sz="2000"/>
              <a:t>Focal Loss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7D1CA0-B382-B58E-FFC3-765B4D396E57}"/>
              </a:ext>
            </a:extLst>
          </p:cNvPr>
          <p:cNvSpPr txBox="1"/>
          <p:nvPr/>
        </p:nvSpPr>
        <p:spPr>
          <a:xfrm>
            <a:off x="428597" y="1328353"/>
            <a:ext cx="3965059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>
                <a:latin typeface="Montserrat"/>
              </a:rPr>
              <a:t>We are not satisfied with this result in that the tuned model still haven't solve the basic issue, that is </a:t>
            </a:r>
            <a:endParaRPr lang="zh-CN" altLang="en-US"/>
          </a:p>
          <a:p>
            <a:pPr marL="285750" indent="-285750">
              <a:buChar char="•"/>
            </a:pPr>
            <a:endParaRPr lang="en-US" altLang="zh-CN">
              <a:latin typeface="Montserrat"/>
            </a:endParaRPr>
          </a:p>
          <a:p>
            <a:pPr marL="285750" indent="-285750">
              <a:buChar char="•"/>
            </a:pPr>
            <a:r>
              <a:rPr lang="en-US" altLang="zh-CN" b="1">
                <a:latin typeface="Montserrat"/>
              </a:rPr>
              <a:t>To identify the positive more precisely, that is to increase the recall and f-1 score</a:t>
            </a:r>
          </a:p>
          <a:p>
            <a:pPr marL="285750" indent="-285750">
              <a:buChar char="•"/>
            </a:pPr>
            <a:endParaRPr lang="en-US" altLang="zh-CN">
              <a:latin typeface="Montserrat"/>
            </a:endParaRPr>
          </a:p>
          <a:p>
            <a:pPr marL="285750" indent="-285750">
              <a:buChar char="•"/>
            </a:pPr>
            <a:r>
              <a:rPr lang="en-US" altLang="zh-CN">
                <a:latin typeface="Montserrat"/>
              </a:rPr>
              <a:t>We look back to see the original issue, that is </a:t>
            </a:r>
            <a:endParaRPr lang="en-US"/>
          </a:p>
          <a:p>
            <a:pPr marL="285750" indent="-285750">
              <a:buChar char="•"/>
            </a:pPr>
            <a:endParaRPr lang="en-US" altLang="zh-CN">
              <a:latin typeface="Montserrat"/>
            </a:endParaRPr>
          </a:p>
          <a:p>
            <a:pPr marL="285750" indent="-285750">
              <a:buChar char="•"/>
            </a:pPr>
            <a:r>
              <a:rPr lang="en-US" altLang="zh-CN" b="1">
                <a:latin typeface="Montserrat"/>
              </a:rPr>
              <a:t>The highly imbalanced dataset and related SMOTE handling method</a:t>
            </a:r>
          </a:p>
          <a:p>
            <a:pPr marL="285750" indent="-285750">
              <a:buChar char="•"/>
            </a:pPr>
            <a:endParaRPr lang="zh-CN" altLang="en-US"/>
          </a:p>
          <a:p>
            <a:pPr marL="285750" indent="-285750">
              <a:buChar char="•"/>
            </a:pPr>
            <a:endParaRPr lang="zh-CN" altLang="en-US" b="1">
              <a:latin typeface="Montserra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75633E-C53F-5AEC-F122-B01704D2019E}"/>
              </a:ext>
            </a:extLst>
          </p:cNvPr>
          <p:cNvSpPr txBox="1"/>
          <p:nvPr/>
        </p:nvSpPr>
        <p:spPr>
          <a:xfrm>
            <a:off x="4746812" y="1980079"/>
            <a:ext cx="360381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zh-CN"/>
              <a:t>Instead of using SMOTE to do the </a:t>
            </a:r>
            <a:r>
              <a:rPr lang="en-US" altLang="zh-CN"/>
              <a:t>data</a:t>
            </a:r>
            <a:r>
              <a:rPr lang="zh-CN"/>
              <a:t> set  rebalance, We focus on the </a:t>
            </a:r>
            <a:r>
              <a:rPr lang="zh-CN" b="1"/>
              <a:t>model itself.</a:t>
            </a:r>
            <a:r>
              <a:rPr lang="zh-CN"/>
              <a:t> We seek to find another </a:t>
            </a:r>
            <a:r>
              <a:rPr lang="zh-CN" b="1"/>
              <a:t>loss measure</a:t>
            </a:r>
            <a:r>
              <a:rPr lang="zh-CN"/>
              <a:t> for the deficient dataset s</a:t>
            </a:r>
            <a:r>
              <a:rPr lang="en-US" altLang="zh-CN"/>
              <a:t>o</a:t>
            </a:r>
            <a:r>
              <a:rPr lang="zh-CN"/>
              <a:t> </a:t>
            </a:r>
            <a:r>
              <a:rPr lang="en-US" altLang="zh-CN"/>
              <a:t>that</a:t>
            </a:r>
            <a:r>
              <a:rPr lang="zh-CN"/>
              <a:t> </a:t>
            </a:r>
            <a:r>
              <a:rPr lang="en-US" altLang="zh-CN"/>
              <a:t>it</a:t>
            </a:r>
            <a:r>
              <a:rPr lang="zh-CN"/>
              <a:t> </a:t>
            </a:r>
            <a:r>
              <a:rPr lang="en-US" altLang="zh-CN"/>
              <a:t>can</a:t>
            </a:r>
            <a:r>
              <a:rPr lang="zh-CN"/>
              <a:t> </a:t>
            </a:r>
            <a:r>
              <a:rPr lang="en-US" altLang="zh-CN"/>
              <a:t>do</a:t>
            </a:r>
            <a:r>
              <a:rPr lang="zh-CN"/>
              <a:t> </a:t>
            </a:r>
            <a:r>
              <a:rPr lang="en-US" altLang="zh-CN"/>
              <a:t>better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 minor sample.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17267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6" name="Google Shape;3256;p86"/>
          <p:cNvCxnSpPr/>
          <p:nvPr/>
        </p:nvCxnSpPr>
        <p:spPr>
          <a:xfrm>
            <a:off x="3928842" y="1193451"/>
            <a:ext cx="26166" cy="3329647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6" name="Google Shape;3247;p86">
            <a:extLst>
              <a:ext uri="{FF2B5EF4-FFF2-40B4-BE49-F238E27FC236}">
                <a16:creationId xmlns:a16="http://schemas.microsoft.com/office/drawing/2014/main" id="{45C6B1A7-6A8D-807B-CE6E-28D63F81DB0D}"/>
              </a:ext>
            </a:extLst>
          </p:cNvPr>
          <p:cNvSpPr txBox="1">
            <a:spLocks noGrp="1"/>
          </p:cNvSpPr>
          <p:nvPr/>
        </p:nvSpPr>
        <p:spPr>
          <a:xfrm>
            <a:off x="2284417" y="32069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800"/>
              <a:t>MLP from Tensor flow</a:t>
            </a:r>
          </a:p>
          <a:p>
            <a:r>
              <a:rPr lang="en" sz="1800"/>
              <a:t>—</a:t>
            </a:r>
            <a:r>
              <a:rPr lang="en" sz="1600"/>
              <a:t>Using</a:t>
            </a:r>
            <a:r>
              <a:rPr lang="en" sz="1800"/>
              <a:t> </a:t>
            </a:r>
            <a:r>
              <a:rPr lang="en" sz="2000"/>
              <a:t>Focal Loss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7D1CA0-B382-B58E-FFC3-765B4D396E57}"/>
              </a:ext>
            </a:extLst>
          </p:cNvPr>
          <p:cNvSpPr txBox="1"/>
          <p:nvPr/>
        </p:nvSpPr>
        <p:spPr>
          <a:xfrm>
            <a:off x="583239" y="1099753"/>
            <a:ext cx="39650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 b="1">
                <a:latin typeface="Montserrat"/>
              </a:rPr>
              <a:t>Cross Entropy Loss</a:t>
            </a:r>
            <a:endParaRPr lang="zh-CN" altLang="en-US" sz="16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75633E-C53F-5AEC-F122-B01704D2019E}"/>
              </a:ext>
            </a:extLst>
          </p:cNvPr>
          <p:cNvSpPr txBox="1"/>
          <p:nvPr/>
        </p:nvSpPr>
        <p:spPr>
          <a:xfrm>
            <a:off x="336177" y="2894479"/>
            <a:ext cx="36038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/>
              <a:t>A</a:t>
            </a:r>
            <a:r>
              <a:rPr lang="zh-CN"/>
              <a:t> </a:t>
            </a:r>
            <a:r>
              <a:rPr lang="en-US" altLang="zh-CN"/>
              <a:t>'distance'</a:t>
            </a:r>
            <a:r>
              <a:rPr lang="zh-CN" altLang="en-US"/>
              <a:t> </a:t>
            </a:r>
            <a:r>
              <a:rPr lang="zh-CN"/>
              <a:t>m</a:t>
            </a:r>
            <a:r>
              <a:rPr lang="en-US" altLang="zh-CN" err="1"/>
              <a:t>easure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 the trained model and ideal model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F21CA-2E89-F9A2-DC72-856224AB1EC3}"/>
              </a:ext>
            </a:extLst>
          </p:cNvPr>
          <p:cNvSpPr txBox="1"/>
          <p:nvPr/>
        </p:nvSpPr>
        <p:spPr>
          <a:xfrm>
            <a:off x="4094630" y="3351679"/>
            <a:ext cx="360381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/>
              <a:t>Here the γ is the focusing parameter, and </a:t>
            </a:r>
            <a:r>
              <a:rPr lang="en-US"/>
              <a:t>γ&gt;=0,and the (1-Pt)^γ is the modulating factor, we can find that when γ =0, </a:t>
            </a:r>
            <a:r>
              <a:rPr lang="en-US" i="1"/>
              <a:t>α=0</a:t>
            </a:r>
            <a:r>
              <a:rPr lang="en-US"/>
              <a:t> Focal Loss will reduce to the cross entropy loss </a:t>
            </a:r>
            <a:endParaRPr lang="en-US" altLang="zh-CN"/>
          </a:p>
        </p:txBody>
      </p:sp>
      <p:pic>
        <p:nvPicPr>
          <p:cNvPr id="3" name="图片 3" descr="钟表的特写&#10;&#10;已自动生成说明">
            <a:extLst>
              <a:ext uri="{FF2B5EF4-FFF2-40B4-BE49-F238E27FC236}">
                <a16:creationId xmlns:a16="http://schemas.microsoft.com/office/drawing/2014/main" id="{6E6D9FDA-48E4-9E2D-C58D-F0E620A0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1" y="1461660"/>
            <a:ext cx="2198595" cy="357763"/>
          </a:xfrm>
          <a:prstGeom prst="rect">
            <a:avLst/>
          </a:prstGeom>
        </p:spPr>
      </p:pic>
      <p:pic>
        <p:nvPicPr>
          <p:cNvPr id="5" name="图片 6" descr="图表&#10;&#10;已自动生成说明">
            <a:extLst>
              <a:ext uri="{FF2B5EF4-FFF2-40B4-BE49-F238E27FC236}">
                <a16:creationId xmlns:a16="http://schemas.microsoft.com/office/drawing/2014/main" id="{1F20B15F-1F9C-9152-2DEB-A3230D71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4" y="3341984"/>
            <a:ext cx="1848972" cy="1236352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D7D069BF-E675-9F91-B672-36D4F72B8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953" y="3339768"/>
            <a:ext cx="1848971" cy="12407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87AF8C-DC1B-3477-B049-43601922B197}"/>
              </a:ext>
            </a:extLst>
          </p:cNvPr>
          <p:cNvSpPr txBox="1"/>
          <p:nvPr/>
        </p:nvSpPr>
        <p:spPr>
          <a:xfrm>
            <a:off x="692523" y="4575362"/>
            <a:ext cx="5916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/>
              <a:t>Y =1</a:t>
            </a:r>
            <a:endParaRPr 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74AD61-4984-42E2-BFDE-90DEED58B680}"/>
              </a:ext>
            </a:extLst>
          </p:cNvPr>
          <p:cNvSpPr txBox="1"/>
          <p:nvPr/>
        </p:nvSpPr>
        <p:spPr>
          <a:xfrm>
            <a:off x="2723031" y="45753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/>
              <a:t>Y =0</a:t>
            </a:r>
          </a:p>
        </p:txBody>
      </p:sp>
      <p:pic>
        <p:nvPicPr>
          <p:cNvPr id="13" name="图片 13" descr="文本&#10;&#10;已自动生成说明">
            <a:extLst>
              <a:ext uri="{FF2B5EF4-FFF2-40B4-BE49-F238E27FC236}">
                <a16:creationId xmlns:a16="http://schemas.microsoft.com/office/drawing/2014/main" id="{B70FF551-7D5F-1151-18C1-E73B398CC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630" y="1149931"/>
            <a:ext cx="2474259" cy="900537"/>
          </a:xfrm>
          <a:prstGeom prst="rect">
            <a:avLst/>
          </a:prstGeom>
        </p:spPr>
      </p:pic>
      <p:pic>
        <p:nvPicPr>
          <p:cNvPr id="14" name="图片 14">
            <a:extLst>
              <a:ext uri="{FF2B5EF4-FFF2-40B4-BE49-F238E27FC236}">
                <a16:creationId xmlns:a16="http://schemas.microsoft.com/office/drawing/2014/main" id="{627F310C-DB98-A904-F543-6D114CEF1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553" y="1318977"/>
            <a:ext cx="1909483" cy="730534"/>
          </a:xfrm>
          <a:prstGeom prst="rect">
            <a:avLst/>
          </a:prstGeom>
        </p:spPr>
      </p:pic>
      <p:pic>
        <p:nvPicPr>
          <p:cNvPr id="17" name="图片 17" descr="文本&#10;&#10;已自动生成说明">
            <a:extLst>
              <a:ext uri="{FF2B5EF4-FFF2-40B4-BE49-F238E27FC236}">
                <a16:creationId xmlns:a16="http://schemas.microsoft.com/office/drawing/2014/main" id="{99E4152B-F4A6-7E23-8AF8-82D9287D0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523" y="1906049"/>
            <a:ext cx="1896036" cy="289255"/>
          </a:xfrm>
          <a:prstGeom prst="rect">
            <a:avLst/>
          </a:prstGeom>
        </p:spPr>
      </p:pic>
      <p:pic>
        <p:nvPicPr>
          <p:cNvPr id="18" name="图片 15" descr="图片包含 文本&#10;&#10;已自动生成说明">
            <a:extLst>
              <a:ext uri="{FF2B5EF4-FFF2-40B4-BE49-F238E27FC236}">
                <a16:creationId xmlns:a16="http://schemas.microsoft.com/office/drawing/2014/main" id="{E1AF9C94-6876-5142-54EA-B49E6D41B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23" y="2229935"/>
            <a:ext cx="1684245" cy="5273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0AB7DDF-FB38-C98C-F0FA-BCDDB43B313B}"/>
              </a:ext>
            </a:extLst>
          </p:cNvPr>
          <p:cNvSpPr txBox="1"/>
          <p:nvPr/>
        </p:nvSpPr>
        <p:spPr>
          <a:xfrm>
            <a:off x="4094630" y="1986802"/>
            <a:ext cx="36038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/>
              <a:t>Two more hyperparameter introduced, which is the </a:t>
            </a:r>
            <a:r>
              <a:rPr lang="en-US" i="1"/>
              <a:t>α and </a:t>
            </a:r>
            <a:r>
              <a:rPr lang="en-US"/>
              <a:t> γ</a:t>
            </a:r>
            <a:endParaRPr lang="en-US" altLang="zh-CN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59EE23-6C38-A7D4-09DE-878A4EC91594}"/>
              </a:ext>
            </a:extLst>
          </p:cNvPr>
          <p:cNvSpPr txBox="1"/>
          <p:nvPr/>
        </p:nvSpPr>
        <p:spPr>
          <a:xfrm>
            <a:off x="4094630" y="2571749"/>
            <a:ext cx="360381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/>
              <a:t>Here the </a:t>
            </a:r>
            <a:r>
              <a:rPr lang="en-US" i="1"/>
              <a:t>α </a:t>
            </a:r>
            <a:r>
              <a:rPr lang="en-US"/>
              <a:t> is the weight parameter for sharing the whole loss between the positive and negative samples </a:t>
            </a:r>
          </a:p>
        </p:txBody>
      </p:sp>
    </p:spTree>
    <p:extLst>
      <p:ext uri="{BB962C8B-B14F-4D97-AF65-F5344CB8AC3E}">
        <p14:creationId xmlns:p14="http://schemas.microsoft.com/office/powerpoint/2010/main" val="2316464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47;p86">
            <a:extLst>
              <a:ext uri="{FF2B5EF4-FFF2-40B4-BE49-F238E27FC236}">
                <a16:creationId xmlns:a16="http://schemas.microsoft.com/office/drawing/2014/main" id="{45C6B1A7-6A8D-807B-CE6E-28D63F81DB0D}"/>
              </a:ext>
            </a:extLst>
          </p:cNvPr>
          <p:cNvSpPr txBox="1">
            <a:spLocks noGrp="1"/>
          </p:cNvSpPr>
          <p:nvPr/>
        </p:nvSpPr>
        <p:spPr>
          <a:xfrm>
            <a:off x="206846" y="3139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800"/>
              <a:t>MLP from Tensor flow</a:t>
            </a:r>
          </a:p>
          <a:p>
            <a:r>
              <a:rPr lang="en" sz="1800"/>
              <a:t>—</a:t>
            </a:r>
            <a:r>
              <a:rPr lang="en" sz="1600"/>
              <a:t>Using</a:t>
            </a:r>
            <a:r>
              <a:rPr lang="en" sz="1800"/>
              <a:t> </a:t>
            </a:r>
            <a:r>
              <a:rPr lang="en" sz="2000"/>
              <a:t>Focal Loss</a:t>
            </a:r>
          </a:p>
        </p:txBody>
      </p:sp>
      <p:pic>
        <p:nvPicPr>
          <p:cNvPr id="13" name="图片 13" descr="文本&#10;&#10;已自动生成说明">
            <a:extLst>
              <a:ext uri="{FF2B5EF4-FFF2-40B4-BE49-F238E27FC236}">
                <a16:creationId xmlns:a16="http://schemas.microsoft.com/office/drawing/2014/main" id="{B70FF551-7D5F-1151-18C1-E73B398C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7" y="1022184"/>
            <a:ext cx="2474259" cy="900537"/>
          </a:xfrm>
          <a:prstGeom prst="rect">
            <a:avLst/>
          </a:prstGeom>
        </p:spPr>
      </p:pic>
      <p:pic>
        <p:nvPicPr>
          <p:cNvPr id="14" name="图片 14">
            <a:extLst>
              <a:ext uri="{FF2B5EF4-FFF2-40B4-BE49-F238E27FC236}">
                <a16:creationId xmlns:a16="http://schemas.microsoft.com/office/drawing/2014/main" id="{627F310C-DB98-A904-F543-6D114CEF1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64" y="1735836"/>
            <a:ext cx="1909483" cy="73053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0AB7DDF-FB38-C98C-F0FA-BCDDB43B313B}"/>
              </a:ext>
            </a:extLst>
          </p:cNvPr>
          <p:cNvSpPr txBox="1"/>
          <p:nvPr/>
        </p:nvSpPr>
        <p:spPr>
          <a:xfrm>
            <a:off x="4094630" y="1052231"/>
            <a:ext cx="360381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/>
              <a:t>The main idea of the focal loss is to reduce the weight of the easy classified weight and focus the model training on the hard samples</a:t>
            </a:r>
            <a:endParaRPr 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59EE23-6C38-A7D4-09DE-878A4EC91594}"/>
              </a:ext>
            </a:extLst>
          </p:cNvPr>
          <p:cNvSpPr txBox="1"/>
          <p:nvPr/>
        </p:nvSpPr>
        <p:spPr>
          <a:xfrm>
            <a:off x="4094630" y="2033866"/>
            <a:ext cx="37920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The</a:t>
            </a:r>
            <a:r>
              <a:rPr lang="en-US" i="1"/>
              <a:t>  α </a:t>
            </a:r>
            <a:r>
              <a:rPr lang="en-US"/>
              <a:t>controls the weight of the positive and negative and the γ controls the  weight of the easy classified and hard classified</a:t>
            </a:r>
            <a:endParaRPr lang="en-US" i="1"/>
          </a:p>
        </p:txBody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id="{960B85DE-096F-0268-E349-E5E03FCC8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59" y="2398259"/>
            <a:ext cx="2985247" cy="187322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3796C56-1993-F0FE-020D-045D57943949}"/>
              </a:ext>
            </a:extLst>
          </p:cNvPr>
          <p:cNvSpPr txBox="1"/>
          <p:nvPr/>
        </p:nvSpPr>
        <p:spPr>
          <a:xfrm>
            <a:off x="4061012" y="2988607"/>
            <a:ext cx="407445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When γ is certain,  the same easy example (</a:t>
            </a:r>
            <a:r>
              <a:rPr lang="en-US" err="1"/>
              <a:t>pt</a:t>
            </a:r>
            <a:r>
              <a:rPr lang="en-US"/>
              <a:t> = 0.9) has a loss that is 100+ times smaller than the standard cross-entropy loss, but for the hard example (</a:t>
            </a:r>
            <a:r>
              <a:rPr lang="en-US" err="1"/>
              <a:t>pt</a:t>
            </a:r>
            <a:r>
              <a:rPr lang="en-US"/>
              <a:t> &lt; 0.5), the loss is at most 4 times smaller. In this way the weight of hard example is relatively much higher. This increases the importance of those misclassifications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1267307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47;p86">
            <a:extLst>
              <a:ext uri="{FF2B5EF4-FFF2-40B4-BE49-F238E27FC236}">
                <a16:creationId xmlns:a16="http://schemas.microsoft.com/office/drawing/2014/main" id="{45C6B1A7-6A8D-807B-CE6E-28D63F81DB0D}"/>
              </a:ext>
            </a:extLst>
          </p:cNvPr>
          <p:cNvSpPr txBox="1">
            <a:spLocks noGrp="1"/>
          </p:cNvSpPr>
          <p:nvPr/>
        </p:nvSpPr>
        <p:spPr>
          <a:xfrm>
            <a:off x="206846" y="3139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800"/>
              <a:t>MLP from Tensor flow</a:t>
            </a:r>
          </a:p>
          <a:p>
            <a:r>
              <a:rPr lang="en" sz="1800"/>
              <a:t>—</a:t>
            </a:r>
            <a:r>
              <a:rPr lang="en" sz="1600"/>
              <a:t>Using</a:t>
            </a:r>
            <a:r>
              <a:rPr lang="en" sz="1800"/>
              <a:t> </a:t>
            </a:r>
            <a:r>
              <a:rPr lang="en" sz="2000"/>
              <a:t>Focal Loss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AB7DDF-FB38-C98C-F0FA-BCDDB43B313B}"/>
              </a:ext>
            </a:extLst>
          </p:cNvPr>
          <p:cNvSpPr txBox="1"/>
          <p:nvPr/>
        </p:nvSpPr>
        <p:spPr>
          <a:xfrm>
            <a:off x="322730" y="1106019"/>
            <a:ext cx="360381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/>
              <a:t>By using the tensor flow addon package and self-defined function, we implemented the MLP using focal loss </a:t>
            </a:r>
            <a:endParaRPr lang="zh-CN"/>
          </a:p>
        </p:txBody>
      </p:sp>
      <p:pic>
        <p:nvPicPr>
          <p:cNvPr id="2" name="图片 2" descr="文本&#10;&#10;已自动生成说明">
            <a:extLst>
              <a:ext uri="{FF2B5EF4-FFF2-40B4-BE49-F238E27FC236}">
                <a16:creationId xmlns:a16="http://schemas.microsoft.com/office/drawing/2014/main" id="{3B4F70D2-A367-C603-07E8-79B55128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59" y="1107088"/>
            <a:ext cx="3381936" cy="912265"/>
          </a:xfrm>
          <a:prstGeom prst="rect">
            <a:avLst/>
          </a:prstGeom>
        </p:spPr>
      </p:pic>
      <p:pic>
        <p:nvPicPr>
          <p:cNvPr id="3" name="图片 4" descr="文本&#10;&#10;已自动生成说明">
            <a:extLst>
              <a:ext uri="{FF2B5EF4-FFF2-40B4-BE49-F238E27FC236}">
                <a16:creationId xmlns:a16="http://schemas.microsoft.com/office/drawing/2014/main" id="{1884691C-7D2E-8303-B2DF-5FCF03A6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00143"/>
            <a:ext cx="4350125" cy="1610547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1157F7C2-F6CF-5AE8-DE3F-6E3579853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982"/>
              </p:ext>
            </p:extLst>
          </p:nvPr>
        </p:nvGraphicFramePr>
        <p:xfrm>
          <a:off x="613185" y="2100699"/>
          <a:ext cx="3467610" cy="2256486"/>
        </p:xfrm>
        <a:graphic>
          <a:graphicData uri="http://schemas.openxmlformats.org/drawingml/2006/table">
            <a:tbl>
              <a:tblPr firstRow="1" bandRow="1">
                <a:tableStyleId>{AB90FC8B-6F21-4583-943D-100D8FACD3D2}</a:tableStyleId>
              </a:tblPr>
              <a:tblGrid>
                <a:gridCol w="1568213">
                  <a:extLst>
                    <a:ext uri="{9D8B030D-6E8A-4147-A177-3AD203B41FA5}">
                      <a16:colId xmlns:a16="http://schemas.microsoft.com/office/drawing/2014/main" val="2044569369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365402757"/>
                    </a:ext>
                  </a:extLst>
                </a:gridCol>
              </a:tblGrid>
              <a:tr h="376081">
                <a:tc>
                  <a:txBody>
                    <a:bodyPr/>
                    <a:lstStyle/>
                    <a:p>
                      <a:r>
                        <a:rPr lang="zh-CN" altLang="en-US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69924"/>
                  </a:ext>
                </a:extLst>
              </a:tr>
              <a:tr h="3760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Loss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Focal_loss_custom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61170"/>
                  </a:ext>
                </a:extLst>
              </a:tr>
              <a:tr h="3760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Alpha 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= 0.7</a:t>
                      </a:r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388601"/>
                  </a:ext>
                </a:extLst>
              </a:tr>
              <a:tr h="3760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Gamma 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= 2</a:t>
                      </a:r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850137"/>
                  </a:ext>
                </a:extLst>
              </a:tr>
              <a:tr h="3760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Epochs 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= 150</a:t>
                      </a:r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744988"/>
                  </a:ext>
                </a:extLst>
              </a:tr>
              <a:tr h="3760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Batch_size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400" b="0" i="0" u="none" strike="noStrike" noProof="0">
                          <a:latin typeface="Arial"/>
                        </a:rPr>
                        <a:t>= 128</a:t>
                      </a:r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3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367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47;p86">
            <a:extLst>
              <a:ext uri="{FF2B5EF4-FFF2-40B4-BE49-F238E27FC236}">
                <a16:creationId xmlns:a16="http://schemas.microsoft.com/office/drawing/2014/main" id="{45C6B1A7-6A8D-807B-CE6E-28D63F81DB0D}"/>
              </a:ext>
            </a:extLst>
          </p:cNvPr>
          <p:cNvSpPr txBox="1">
            <a:spLocks noGrp="1"/>
          </p:cNvSpPr>
          <p:nvPr/>
        </p:nvSpPr>
        <p:spPr>
          <a:xfrm>
            <a:off x="206846" y="3139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800"/>
              <a:t>MLP from Tensor flow</a:t>
            </a:r>
          </a:p>
          <a:p>
            <a:r>
              <a:rPr lang="en" sz="1800"/>
              <a:t>—</a:t>
            </a:r>
            <a:r>
              <a:rPr lang="en" sz="1600"/>
              <a:t>Using</a:t>
            </a:r>
            <a:r>
              <a:rPr lang="en" sz="1800"/>
              <a:t> </a:t>
            </a:r>
            <a:r>
              <a:rPr lang="en" sz="2000"/>
              <a:t>Focal Loss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AB7DDF-FB38-C98C-F0FA-BCDDB43B313B}"/>
              </a:ext>
            </a:extLst>
          </p:cNvPr>
          <p:cNvSpPr txBox="1"/>
          <p:nvPr/>
        </p:nvSpPr>
        <p:spPr>
          <a:xfrm>
            <a:off x="127748" y="1072401"/>
            <a:ext cx="520401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/>
              <a:t>Comparing with the previous results using the </a:t>
            </a:r>
            <a:r>
              <a:rPr lang="en-US" altLang="zh-CN" b="1"/>
              <a:t>SMOTE, </a:t>
            </a:r>
            <a:r>
              <a:rPr lang="en-US" altLang="zh-CN"/>
              <a:t>our enhanced MLP model </a:t>
            </a:r>
            <a:r>
              <a:rPr lang="en-US" altLang="zh-CN" b="1"/>
              <a:t>does better</a:t>
            </a:r>
            <a:r>
              <a:rPr lang="en-US" altLang="zh-CN"/>
              <a:t> in f-1 score, recall of the positive</a:t>
            </a:r>
          </a:p>
        </p:txBody>
      </p:sp>
      <p:pic>
        <p:nvPicPr>
          <p:cNvPr id="3" name="图片 4" descr="文本&#10;&#10;已自动生成说明">
            <a:extLst>
              <a:ext uri="{FF2B5EF4-FFF2-40B4-BE49-F238E27FC236}">
                <a16:creationId xmlns:a16="http://schemas.microsoft.com/office/drawing/2014/main" id="{1884691C-7D2E-8303-B2DF-5FCF03A62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09"/>
          <a:stretch/>
        </p:blipFill>
        <p:spPr>
          <a:xfrm>
            <a:off x="504265" y="3067479"/>
            <a:ext cx="4787154" cy="1273343"/>
          </a:xfrm>
          <a:prstGeom prst="rect">
            <a:avLst/>
          </a:prstGeom>
        </p:spPr>
      </p:pic>
      <p:pic>
        <p:nvPicPr>
          <p:cNvPr id="7" name="图片 2" descr="文本&#10;&#10;已自动生成说明">
            <a:extLst>
              <a:ext uri="{FF2B5EF4-FFF2-40B4-BE49-F238E27FC236}">
                <a16:creationId xmlns:a16="http://schemas.microsoft.com/office/drawing/2014/main" id="{62BD6DB9-8F75-E406-1D4B-A9ED60518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27" y="1864764"/>
            <a:ext cx="4786013" cy="1242469"/>
          </a:xfrm>
          <a:prstGeom prst="rect">
            <a:avLst/>
          </a:prstGeom>
        </p:spPr>
      </p:pic>
      <p:pic>
        <p:nvPicPr>
          <p:cNvPr id="8" name="图片 8" descr="图表, 折线图&#10;&#10;已自动生成说明">
            <a:extLst>
              <a:ext uri="{FF2B5EF4-FFF2-40B4-BE49-F238E27FC236}">
                <a16:creationId xmlns:a16="http://schemas.microsoft.com/office/drawing/2014/main" id="{E26F3E0D-107C-12FD-27A5-C5A7C2A00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994" y="1866251"/>
            <a:ext cx="3361764" cy="26502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27002B1-E072-ECBB-4914-1CE02654743F}"/>
              </a:ext>
            </a:extLst>
          </p:cNvPr>
          <p:cNvSpPr txBox="1"/>
          <p:nvPr/>
        </p:nvSpPr>
        <p:spPr>
          <a:xfrm>
            <a:off x="5466394" y="856345"/>
            <a:ext cx="29737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altLang="zh-CN"/>
              <a:t>No need to balance data</a:t>
            </a:r>
            <a:endParaRPr lang="zh-CN" altLang="en-US"/>
          </a:p>
          <a:p>
            <a:pPr marL="285750" indent="-285750">
              <a:buChar char="•"/>
            </a:pPr>
            <a:r>
              <a:rPr lang="en-US" altLang="zh-CN"/>
              <a:t>No need to alter threshold</a:t>
            </a:r>
          </a:p>
          <a:p>
            <a:pPr marL="285750" indent="-285750">
              <a:buChar char="•"/>
            </a:pPr>
            <a:r>
              <a:rPr lang="en-US" altLang="zh-CN"/>
              <a:t>No need to tune parameters in scrutiny to get a usable result</a:t>
            </a:r>
          </a:p>
        </p:txBody>
      </p:sp>
    </p:spTree>
    <p:extLst>
      <p:ext uri="{BB962C8B-B14F-4D97-AF65-F5344CB8AC3E}">
        <p14:creationId xmlns:p14="http://schemas.microsoft.com/office/powerpoint/2010/main" val="4293559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88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6366758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/>
              <a:t>Summary</a:t>
            </a:r>
            <a:br>
              <a:rPr lang="en" sz="4400"/>
            </a:br>
            <a:r>
              <a:rPr lang="en" sz="4400"/>
              <a:t>Future Improvements</a:t>
            </a:r>
            <a:br>
              <a:rPr lang="en" sz="4400"/>
            </a:br>
            <a:endParaRPr lang="en" sz="4400"/>
          </a:p>
        </p:txBody>
      </p:sp>
      <p:sp>
        <p:nvSpPr>
          <p:cNvPr id="3378" name="Google Shape;3378;p88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380" name="Google Shape;3380;p88"/>
          <p:cNvGrpSpPr/>
          <p:nvPr/>
        </p:nvGrpSpPr>
        <p:grpSpPr>
          <a:xfrm>
            <a:off x="2136520" y="1913415"/>
            <a:ext cx="3164778" cy="2674838"/>
            <a:chOff x="2136520" y="1989615"/>
            <a:chExt cx="3164778" cy="2674838"/>
          </a:xfrm>
        </p:grpSpPr>
        <p:grpSp>
          <p:nvGrpSpPr>
            <p:cNvPr id="3381" name="Google Shape;3381;p88"/>
            <p:cNvGrpSpPr/>
            <p:nvPr/>
          </p:nvGrpSpPr>
          <p:grpSpPr>
            <a:xfrm>
              <a:off x="2136520" y="3377492"/>
              <a:ext cx="1979884" cy="1286961"/>
              <a:chOff x="3028945" y="2612942"/>
              <a:chExt cx="1979884" cy="1286961"/>
            </a:xfrm>
          </p:grpSpPr>
          <p:grpSp>
            <p:nvGrpSpPr>
              <p:cNvPr id="3382" name="Google Shape;3382;p88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383" name="Google Shape;3383;p88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88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88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88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88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88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88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88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88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88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88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88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88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88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88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88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88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88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88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88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88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88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88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88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88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88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88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88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88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88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88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88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88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88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88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88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88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88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88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2" name="Google Shape;3422;p88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3" name="Google Shape;3423;p88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88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5" name="Google Shape;3425;p88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6" name="Google Shape;3426;p88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88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88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429" name="Google Shape;3429;p88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88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1" name="Google Shape;3431;p88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2" name="Google Shape;3432;p88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88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4" name="Google Shape;3434;p88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5" name="Google Shape;3435;p88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6" name="Google Shape;3436;p88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88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88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88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0" name="Google Shape;3440;p88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88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88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3" name="Google Shape;3443;p88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4" name="Google Shape;3444;p88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88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88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88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88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88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88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88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88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88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88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88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88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88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88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88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88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88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88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88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88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88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88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88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88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88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88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88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88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88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74" name="Google Shape;3474;p88"/>
            <p:cNvGrpSpPr/>
            <p:nvPr/>
          </p:nvGrpSpPr>
          <p:grpSpPr>
            <a:xfrm>
              <a:off x="3627774" y="1989615"/>
              <a:ext cx="1673524" cy="2613873"/>
              <a:chOff x="5542724" y="1467403"/>
              <a:chExt cx="1673524" cy="2613873"/>
            </a:xfrm>
          </p:grpSpPr>
          <p:sp>
            <p:nvSpPr>
              <p:cNvPr id="3475" name="Google Shape;3475;p88"/>
              <p:cNvSpPr/>
              <p:nvPr/>
            </p:nvSpPr>
            <p:spPr>
              <a:xfrm>
                <a:off x="5738475" y="1467403"/>
                <a:ext cx="761894" cy="1373054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88"/>
              <p:cNvSpPr/>
              <p:nvPr/>
            </p:nvSpPr>
            <p:spPr>
              <a:xfrm>
                <a:off x="5969053" y="2006998"/>
                <a:ext cx="300672" cy="515236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7" name="Google Shape;3477;p88"/>
              <p:cNvGrpSpPr/>
              <p:nvPr/>
            </p:nvGrpSpPr>
            <p:grpSpPr>
              <a:xfrm>
                <a:off x="5542724" y="2522228"/>
                <a:ext cx="1673524" cy="1438213"/>
                <a:chOff x="1455055" y="2629044"/>
                <a:chExt cx="1395068" cy="1198910"/>
              </a:xfrm>
            </p:grpSpPr>
            <p:sp>
              <p:nvSpPr>
                <p:cNvPr id="3478" name="Google Shape;3478;p88"/>
                <p:cNvSpPr/>
                <p:nvPr/>
              </p:nvSpPr>
              <p:spPr>
                <a:xfrm>
                  <a:off x="1502501" y="3235743"/>
                  <a:ext cx="1290839" cy="59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56" extrusionOk="0">
                      <a:moveTo>
                        <a:pt x="0" y="5370"/>
                      </a:moveTo>
                      <a:cubicBezTo>
                        <a:pt x="0" y="5370"/>
                        <a:pt x="0" y="5370"/>
                        <a:pt x="0" y="5370"/>
                      </a:cubicBezTo>
                      <a:lnTo>
                        <a:pt x="0" y="5370"/>
                      </a:lnTo>
                      <a:cubicBezTo>
                        <a:pt x="0" y="5370"/>
                        <a:pt x="0" y="5370"/>
                        <a:pt x="0" y="5370"/>
                      </a:cubicBezTo>
                      <a:close/>
                      <a:moveTo>
                        <a:pt x="28883" y="1"/>
                      </a:moveTo>
                      <a:cubicBezTo>
                        <a:pt x="28883" y="146"/>
                        <a:pt x="775" y="5373"/>
                        <a:pt x="16" y="5373"/>
                      </a:cubicBezTo>
                      <a:cubicBezTo>
                        <a:pt x="5" y="5373"/>
                        <a:pt x="0" y="5372"/>
                        <a:pt x="0" y="5370"/>
                      </a:cubicBezTo>
                      <a:lnTo>
                        <a:pt x="0" y="5370"/>
                      </a:lnTo>
                      <a:cubicBezTo>
                        <a:pt x="10" y="6106"/>
                        <a:pt x="10" y="6851"/>
                        <a:pt x="10" y="7587"/>
                      </a:cubicBezTo>
                      <a:cubicBezTo>
                        <a:pt x="10" y="7745"/>
                        <a:pt x="115" y="7902"/>
                        <a:pt x="315" y="8018"/>
                      </a:cubicBezTo>
                      <a:lnTo>
                        <a:pt x="9036" y="13082"/>
                      </a:lnTo>
                      <a:cubicBezTo>
                        <a:pt x="9236" y="13198"/>
                        <a:pt x="9503" y="13256"/>
                        <a:pt x="9773" y="13256"/>
                      </a:cubicBezTo>
                      <a:cubicBezTo>
                        <a:pt x="10042" y="13256"/>
                        <a:pt x="10312" y="13198"/>
                        <a:pt x="10517" y="13082"/>
                      </a:cubicBezTo>
                      <a:lnTo>
                        <a:pt x="28578" y="2649"/>
                      </a:lnTo>
                      <a:cubicBezTo>
                        <a:pt x="28789" y="2533"/>
                        <a:pt x="28894" y="2375"/>
                        <a:pt x="28894" y="2218"/>
                      </a:cubicBezTo>
                      <a:cubicBezTo>
                        <a:pt x="28883" y="1472"/>
                        <a:pt x="28883" y="736"/>
                        <a:pt x="288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88"/>
                <p:cNvSpPr/>
                <p:nvPr/>
              </p:nvSpPr>
              <p:spPr>
                <a:xfrm>
                  <a:off x="1498256" y="2982163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6" y="1"/>
                      </a:moveTo>
                      <a:cubicBezTo>
                        <a:pt x="18947" y="1"/>
                        <a:pt x="18676" y="61"/>
                        <a:pt x="18471" y="182"/>
                      </a:cubicBezTo>
                      <a:lnTo>
                        <a:pt x="410" y="10615"/>
                      </a:lnTo>
                      <a:cubicBezTo>
                        <a:pt x="0" y="10846"/>
                        <a:pt x="0" y="11235"/>
                        <a:pt x="399" y="11466"/>
                      </a:cubicBezTo>
                      <a:lnTo>
                        <a:pt x="9120" y="16531"/>
                      </a:lnTo>
                      <a:cubicBezTo>
                        <a:pt x="9325" y="16651"/>
                        <a:pt x="9593" y="16712"/>
                        <a:pt x="9861" y="16712"/>
                      </a:cubicBezTo>
                      <a:cubicBezTo>
                        <a:pt x="10129" y="16712"/>
                        <a:pt x="10397" y="16651"/>
                        <a:pt x="10602" y="16531"/>
                      </a:cubicBezTo>
                      <a:lnTo>
                        <a:pt x="28673" y="6108"/>
                      </a:lnTo>
                      <a:cubicBezTo>
                        <a:pt x="29073" y="5866"/>
                        <a:pt x="29083" y="5478"/>
                        <a:pt x="28673" y="5246"/>
                      </a:cubicBezTo>
                      <a:lnTo>
                        <a:pt x="19953" y="182"/>
                      </a:lnTo>
                      <a:cubicBezTo>
                        <a:pt x="19753" y="61"/>
                        <a:pt x="19485" y="1"/>
                        <a:pt x="192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88"/>
                <p:cNvSpPr/>
                <p:nvPr/>
              </p:nvSpPr>
              <p:spPr>
                <a:xfrm>
                  <a:off x="1805225" y="3470113"/>
                  <a:ext cx="151180" cy="7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0" extrusionOk="0">
                      <a:moveTo>
                        <a:pt x="1698" y="1"/>
                      </a:moveTo>
                      <a:cubicBezTo>
                        <a:pt x="1304" y="1"/>
                        <a:pt x="910" y="87"/>
                        <a:pt x="610" y="260"/>
                      </a:cubicBezTo>
                      <a:cubicBezTo>
                        <a:pt x="1" y="608"/>
                        <a:pt x="1" y="1164"/>
                        <a:pt x="600" y="1511"/>
                      </a:cubicBezTo>
                      <a:cubicBezTo>
                        <a:pt x="899" y="1690"/>
                        <a:pt x="1293" y="1779"/>
                        <a:pt x="1687" y="1779"/>
                      </a:cubicBezTo>
                      <a:cubicBezTo>
                        <a:pt x="2081" y="1779"/>
                        <a:pt x="2475" y="1690"/>
                        <a:pt x="2774" y="1511"/>
                      </a:cubicBezTo>
                      <a:cubicBezTo>
                        <a:pt x="3374" y="1164"/>
                        <a:pt x="3384" y="608"/>
                        <a:pt x="2785" y="260"/>
                      </a:cubicBezTo>
                      <a:cubicBezTo>
                        <a:pt x="2486" y="87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88"/>
                <p:cNvSpPr/>
                <p:nvPr/>
              </p:nvSpPr>
              <p:spPr>
                <a:xfrm>
                  <a:off x="2054026" y="3287388"/>
                  <a:ext cx="187769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" h="2702" extrusionOk="0">
                      <a:moveTo>
                        <a:pt x="1167" y="873"/>
                      </a:moveTo>
                      <a:lnTo>
                        <a:pt x="1671" y="1240"/>
                      </a:lnTo>
                      <a:cubicBezTo>
                        <a:pt x="1497" y="1284"/>
                        <a:pt x="1379" y="1305"/>
                        <a:pt x="1287" y="1305"/>
                      </a:cubicBezTo>
                      <a:cubicBezTo>
                        <a:pt x="1202" y="1305"/>
                        <a:pt x="1138" y="1287"/>
                        <a:pt x="1072" y="1251"/>
                      </a:cubicBezTo>
                      <a:cubicBezTo>
                        <a:pt x="915" y="1156"/>
                        <a:pt x="925" y="1020"/>
                        <a:pt x="1167" y="873"/>
                      </a:cubicBezTo>
                      <a:close/>
                      <a:moveTo>
                        <a:pt x="2845" y="1441"/>
                      </a:moveTo>
                      <a:cubicBezTo>
                        <a:pt x="2946" y="1441"/>
                        <a:pt x="3019" y="1462"/>
                        <a:pt x="3089" y="1503"/>
                      </a:cubicBezTo>
                      <a:cubicBezTo>
                        <a:pt x="3278" y="1619"/>
                        <a:pt x="3310" y="1745"/>
                        <a:pt x="3110" y="1903"/>
                      </a:cubicBezTo>
                      <a:lnTo>
                        <a:pt x="2543" y="1482"/>
                      </a:lnTo>
                      <a:cubicBezTo>
                        <a:pt x="2669" y="1454"/>
                        <a:pt x="2766" y="1441"/>
                        <a:pt x="2845" y="1441"/>
                      </a:cubicBezTo>
                      <a:close/>
                      <a:moveTo>
                        <a:pt x="536" y="1"/>
                      </a:moveTo>
                      <a:lnTo>
                        <a:pt x="231" y="169"/>
                      </a:lnTo>
                      <a:lnTo>
                        <a:pt x="736" y="547"/>
                      </a:lnTo>
                      <a:lnTo>
                        <a:pt x="683" y="579"/>
                      </a:lnTo>
                      <a:cubicBezTo>
                        <a:pt x="126" y="904"/>
                        <a:pt x="0" y="1261"/>
                        <a:pt x="567" y="1588"/>
                      </a:cubicBezTo>
                      <a:cubicBezTo>
                        <a:pt x="782" y="1716"/>
                        <a:pt x="1000" y="1779"/>
                        <a:pt x="1259" y="1779"/>
                      </a:cubicBezTo>
                      <a:cubicBezTo>
                        <a:pt x="1508" y="1779"/>
                        <a:pt x="1795" y="1722"/>
                        <a:pt x="2154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44" y="2386"/>
                        <a:pt x="2122" y="2386"/>
                      </a:cubicBezTo>
                      <a:lnTo>
                        <a:pt x="2501" y="2669"/>
                      </a:lnTo>
                      <a:cubicBezTo>
                        <a:pt x="2522" y="2669"/>
                        <a:pt x="2869" y="2543"/>
                        <a:pt x="3205" y="2386"/>
                      </a:cubicBezTo>
                      <a:lnTo>
                        <a:pt x="3625" y="2701"/>
                      </a:lnTo>
                      <a:lnTo>
                        <a:pt x="3962" y="2533"/>
                      </a:lnTo>
                      <a:lnTo>
                        <a:pt x="3541" y="2218"/>
                      </a:lnTo>
                      <a:cubicBezTo>
                        <a:pt x="4077" y="1903"/>
                        <a:pt x="4203" y="1503"/>
                        <a:pt x="3604" y="1167"/>
                      </a:cubicBezTo>
                      <a:cubicBezTo>
                        <a:pt x="3371" y="1031"/>
                        <a:pt x="3168" y="966"/>
                        <a:pt x="2923" y="966"/>
                      </a:cubicBezTo>
                      <a:cubicBezTo>
                        <a:pt x="2693" y="966"/>
                        <a:pt x="2425" y="1023"/>
                        <a:pt x="2059" y="1135"/>
                      </a:cubicBezTo>
                      <a:lnTo>
                        <a:pt x="1482" y="694"/>
                      </a:lnTo>
                      <a:cubicBezTo>
                        <a:pt x="1755" y="558"/>
                        <a:pt x="2070" y="411"/>
                        <a:pt x="2080" y="400"/>
                      </a:cubicBezTo>
                      <a:lnTo>
                        <a:pt x="1692" y="117"/>
                      </a:lnTo>
                      <a:cubicBezTo>
                        <a:pt x="1671" y="127"/>
                        <a:pt x="1377" y="243"/>
                        <a:pt x="1062" y="390"/>
                      </a:cubicBezTo>
                      <a:lnTo>
                        <a:pt x="5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88"/>
                <p:cNvSpPr/>
                <p:nvPr/>
              </p:nvSpPr>
              <p:spPr>
                <a:xfrm>
                  <a:off x="1523588" y="3094924"/>
                  <a:ext cx="1290839" cy="592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66" extrusionOk="0">
                      <a:moveTo>
                        <a:pt x="1" y="5380"/>
                      </a:moveTo>
                      <a:cubicBezTo>
                        <a:pt x="1" y="5380"/>
                        <a:pt x="1" y="5380"/>
                        <a:pt x="1" y="5380"/>
                      </a:cubicBezTo>
                      <a:lnTo>
                        <a:pt x="1" y="5380"/>
                      </a:lnTo>
                      <a:cubicBezTo>
                        <a:pt x="1" y="5380"/>
                        <a:pt x="1" y="5380"/>
                        <a:pt x="1" y="5380"/>
                      </a:cubicBezTo>
                      <a:close/>
                      <a:moveTo>
                        <a:pt x="28884" y="1"/>
                      </a:moveTo>
                      <a:cubicBezTo>
                        <a:pt x="28884" y="157"/>
                        <a:pt x="776" y="5383"/>
                        <a:pt x="16" y="5383"/>
                      </a:cubicBezTo>
                      <a:cubicBezTo>
                        <a:pt x="6" y="5383"/>
                        <a:pt x="1" y="5382"/>
                        <a:pt x="1" y="5380"/>
                      </a:cubicBezTo>
                      <a:lnTo>
                        <a:pt x="1" y="5380"/>
                      </a:lnTo>
                      <a:cubicBezTo>
                        <a:pt x="11" y="6116"/>
                        <a:pt x="11" y="6862"/>
                        <a:pt x="11" y="7598"/>
                      </a:cubicBezTo>
                      <a:cubicBezTo>
                        <a:pt x="11" y="7755"/>
                        <a:pt x="117" y="7902"/>
                        <a:pt x="316" y="8018"/>
                      </a:cubicBezTo>
                      <a:lnTo>
                        <a:pt x="9026" y="13092"/>
                      </a:lnTo>
                      <a:cubicBezTo>
                        <a:pt x="9231" y="13208"/>
                        <a:pt x="9501" y="13266"/>
                        <a:pt x="9772" y="13266"/>
                      </a:cubicBezTo>
                      <a:cubicBezTo>
                        <a:pt x="10042" y="13266"/>
                        <a:pt x="10313" y="13208"/>
                        <a:pt x="10518" y="13092"/>
                      </a:cubicBezTo>
                      <a:lnTo>
                        <a:pt x="28579" y="2659"/>
                      </a:lnTo>
                      <a:cubicBezTo>
                        <a:pt x="28789" y="2533"/>
                        <a:pt x="28894" y="2386"/>
                        <a:pt x="28884" y="2228"/>
                      </a:cubicBezTo>
                      <a:lnTo>
                        <a:pt x="288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88"/>
                <p:cNvSpPr/>
                <p:nvPr/>
              </p:nvSpPr>
              <p:spPr>
                <a:xfrm>
                  <a:off x="1519388" y="2841836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5" y="0"/>
                      </a:moveTo>
                      <a:cubicBezTo>
                        <a:pt x="18946" y="0"/>
                        <a:pt x="18676" y="61"/>
                        <a:pt x="18471" y="181"/>
                      </a:cubicBezTo>
                      <a:lnTo>
                        <a:pt x="410" y="10604"/>
                      </a:lnTo>
                      <a:cubicBezTo>
                        <a:pt x="0" y="10846"/>
                        <a:pt x="0" y="11234"/>
                        <a:pt x="400" y="11466"/>
                      </a:cubicBezTo>
                      <a:lnTo>
                        <a:pt x="9120" y="16530"/>
                      </a:lnTo>
                      <a:cubicBezTo>
                        <a:pt x="9320" y="16651"/>
                        <a:pt x="9588" y="16711"/>
                        <a:pt x="9857" y="16711"/>
                      </a:cubicBezTo>
                      <a:cubicBezTo>
                        <a:pt x="10126" y="16711"/>
                        <a:pt x="10397" y="16651"/>
                        <a:pt x="10601" y="16530"/>
                      </a:cubicBezTo>
                      <a:lnTo>
                        <a:pt x="28673" y="6097"/>
                      </a:lnTo>
                      <a:cubicBezTo>
                        <a:pt x="29072" y="5866"/>
                        <a:pt x="29083" y="5477"/>
                        <a:pt x="28673" y="5246"/>
                      </a:cubicBezTo>
                      <a:lnTo>
                        <a:pt x="19952" y="181"/>
                      </a:lnTo>
                      <a:cubicBezTo>
                        <a:pt x="19753" y="61"/>
                        <a:pt x="19485" y="0"/>
                        <a:pt x="19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88"/>
                <p:cNvSpPr/>
                <p:nvPr/>
              </p:nvSpPr>
              <p:spPr>
                <a:xfrm>
                  <a:off x="1826357" y="3329294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7" y="1"/>
                      </a:moveTo>
                      <a:cubicBezTo>
                        <a:pt x="1303" y="1"/>
                        <a:pt x="909" y="87"/>
                        <a:pt x="610" y="260"/>
                      </a:cubicBezTo>
                      <a:cubicBezTo>
                        <a:pt x="1" y="607"/>
                        <a:pt x="1" y="1175"/>
                        <a:pt x="599" y="1521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5" y="1521"/>
                      </a:cubicBezTo>
                      <a:cubicBezTo>
                        <a:pt x="3373" y="1175"/>
                        <a:pt x="3373" y="607"/>
                        <a:pt x="2785" y="260"/>
                      </a:cubicBezTo>
                      <a:cubicBezTo>
                        <a:pt x="2485" y="87"/>
                        <a:pt x="2091" y="1"/>
                        <a:pt x="16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88"/>
                <p:cNvSpPr/>
                <p:nvPr/>
              </p:nvSpPr>
              <p:spPr>
                <a:xfrm>
                  <a:off x="2074666" y="3146570"/>
                  <a:ext cx="188305" cy="121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2712" extrusionOk="0">
                      <a:moveTo>
                        <a:pt x="1177" y="873"/>
                      </a:moveTo>
                      <a:lnTo>
                        <a:pt x="1682" y="1251"/>
                      </a:lnTo>
                      <a:cubicBezTo>
                        <a:pt x="1508" y="1295"/>
                        <a:pt x="1390" y="1316"/>
                        <a:pt x="1299" y="1316"/>
                      </a:cubicBezTo>
                      <a:cubicBezTo>
                        <a:pt x="1212" y="1316"/>
                        <a:pt x="1149" y="1297"/>
                        <a:pt x="1083" y="1261"/>
                      </a:cubicBezTo>
                      <a:cubicBezTo>
                        <a:pt x="925" y="1167"/>
                        <a:pt x="936" y="1030"/>
                        <a:pt x="1177" y="873"/>
                      </a:cubicBezTo>
                      <a:close/>
                      <a:moveTo>
                        <a:pt x="2855" y="1451"/>
                      </a:moveTo>
                      <a:cubicBezTo>
                        <a:pt x="2956" y="1451"/>
                        <a:pt x="3030" y="1473"/>
                        <a:pt x="3100" y="1514"/>
                      </a:cubicBezTo>
                      <a:cubicBezTo>
                        <a:pt x="3289" y="1619"/>
                        <a:pt x="3321" y="1756"/>
                        <a:pt x="3121" y="1903"/>
                      </a:cubicBezTo>
                      <a:lnTo>
                        <a:pt x="2554" y="1493"/>
                      </a:lnTo>
                      <a:cubicBezTo>
                        <a:pt x="2679" y="1465"/>
                        <a:pt x="2776" y="1451"/>
                        <a:pt x="2855" y="1451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47" y="558"/>
                      </a:lnTo>
                      <a:lnTo>
                        <a:pt x="694" y="589"/>
                      </a:lnTo>
                      <a:cubicBezTo>
                        <a:pt x="137" y="915"/>
                        <a:pt x="0" y="1272"/>
                        <a:pt x="579" y="1598"/>
                      </a:cubicBezTo>
                      <a:cubicBezTo>
                        <a:pt x="793" y="1726"/>
                        <a:pt x="1011" y="1789"/>
                        <a:pt x="1270" y="1789"/>
                      </a:cubicBezTo>
                      <a:cubicBezTo>
                        <a:pt x="1518" y="1789"/>
                        <a:pt x="1805" y="1732"/>
                        <a:pt x="2165" y="1619"/>
                      </a:cubicBezTo>
                      <a:lnTo>
                        <a:pt x="2795" y="2081"/>
                      </a:lnTo>
                      <a:cubicBezTo>
                        <a:pt x="2512" y="2239"/>
                        <a:pt x="2155" y="2386"/>
                        <a:pt x="2134" y="2396"/>
                      </a:cubicBezTo>
                      <a:lnTo>
                        <a:pt x="2512" y="2680"/>
                      </a:lnTo>
                      <a:cubicBezTo>
                        <a:pt x="2533" y="2669"/>
                        <a:pt x="2879" y="2554"/>
                        <a:pt x="3215" y="2396"/>
                      </a:cubicBezTo>
                      <a:lnTo>
                        <a:pt x="3636" y="2711"/>
                      </a:lnTo>
                      <a:lnTo>
                        <a:pt x="3972" y="2543"/>
                      </a:lnTo>
                      <a:lnTo>
                        <a:pt x="3552" y="2228"/>
                      </a:lnTo>
                      <a:cubicBezTo>
                        <a:pt x="4088" y="1913"/>
                        <a:pt x="4214" y="1514"/>
                        <a:pt x="3615" y="1167"/>
                      </a:cubicBezTo>
                      <a:cubicBezTo>
                        <a:pt x="3381" y="1037"/>
                        <a:pt x="3179" y="974"/>
                        <a:pt x="2933" y="974"/>
                      </a:cubicBezTo>
                      <a:cubicBezTo>
                        <a:pt x="2703" y="974"/>
                        <a:pt x="2436" y="1029"/>
                        <a:pt x="2071" y="1135"/>
                      </a:cubicBezTo>
                      <a:lnTo>
                        <a:pt x="1492" y="705"/>
                      </a:lnTo>
                      <a:cubicBezTo>
                        <a:pt x="1755" y="568"/>
                        <a:pt x="2081" y="411"/>
                        <a:pt x="2092" y="411"/>
                      </a:cubicBezTo>
                      <a:lnTo>
                        <a:pt x="1703" y="127"/>
                      </a:lnTo>
                      <a:cubicBezTo>
                        <a:pt x="1682" y="138"/>
                        <a:pt x="138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88"/>
                <p:cNvSpPr/>
                <p:nvPr/>
              </p:nvSpPr>
              <p:spPr>
                <a:xfrm>
                  <a:off x="1459746" y="2982297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3" y="0"/>
                      </a:moveTo>
                      <a:cubicBezTo>
                        <a:pt x="28873" y="156"/>
                        <a:pt x="828" y="5373"/>
                        <a:pt x="18" y="5373"/>
                      </a:cubicBezTo>
                      <a:cubicBezTo>
                        <a:pt x="7" y="5373"/>
                        <a:pt x="1" y="5372"/>
                        <a:pt x="1" y="5370"/>
                      </a:cubicBezTo>
                      <a:lnTo>
                        <a:pt x="1" y="5370"/>
                      </a:lnTo>
                      <a:cubicBezTo>
                        <a:pt x="1" y="6115"/>
                        <a:pt x="1" y="6851"/>
                        <a:pt x="12" y="7586"/>
                      </a:cubicBezTo>
                      <a:cubicBezTo>
                        <a:pt x="12" y="7744"/>
                        <a:pt x="106" y="7901"/>
                        <a:pt x="306" y="8017"/>
                      </a:cubicBezTo>
                      <a:lnTo>
                        <a:pt x="9026" y="13082"/>
                      </a:lnTo>
                      <a:cubicBezTo>
                        <a:pt x="9231" y="13202"/>
                        <a:pt x="9499" y="13262"/>
                        <a:pt x="9767" y="13262"/>
                      </a:cubicBezTo>
                      <a:cubicBezTo>
                        <a:pt x="10035" y="13262"/>
                        <a:pt x="10303" y="13202"/>
                        <a:pt x="10507" y="13082"/>
                      </a:cubicBezTo>
                      <a:lnTo>
                        <a:pt x="28579" y="2648"/>
                      </a:lnTo>
                      <a:cubicBezTo>
                        <a:pt x="28779" y="2533"/>
                        <a:pt x="28884" y="2375"/>
                        <a:pt x="28884" y="2218"/>
                      </a:cubicBezTo>
                      <a:cubicBezTo>
                        <a:pt x="28884" y="1482"/>
                        <a:pt x="28884" y="736"/>
                        <a:pt x="288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88"/>
                <p:cNvSpPr/>
                <p:nvPr/>
              </p:nvSpPr>
              <p:spPr>
                <a:xfrm>
                  <a:off x="1455055" y="2729074"/>
                  <a:ext cx="1299328" cy="74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6" extrusionOk="0">
                      <a:moveTo>
                        <a:pt x="19223" y="0"/>
                      </a:moveTo>
                      <a:cubicBezTo>
                        <a:pt x="18955" y="0"/>
                        <a:pt x="18687" y="58"/>
                        <a:pt x="18482" y="174"/>
                      </a:cubicBezTo>
                      <a:lnTo>
                        <a:pt x="411" y="10606"/>
                      </a:lnTo>
                      <a:cubicBezTo>
                        <a:pt x="1" y="10838"/>
                        <a:pt x="1" y="11227"/>
                        <a:pt x="411" y="11468"/>
                      </a:cubicBezTo>
                      <a:lnTo>
                        <a:pt x="9120" y="16532"/>
                      </a:lnTo>
                      <a:cubicBezTo>
                        <a:pt x="9325" y="16648"/>
                        <a:pt x="9596" y="16706"/>
                        <a:pt x="9867" y="16706"/>
                      </a:cubicBezTo>
                      <a:cubicBezTo>
                        <a:pt x="10137" y="16706"/>
                        <a:pt x="10408" y="16648"/>
                        <a:pt x="10612" y="16532"/>
                      </a:cubicBezTo>
                      <a:lnTo>
                        <a:pt x="28674" y="6099"/>
                      </a:lnTo>
                      <a:cubicBezTo>
                        <a:pt x="29083" y="5857"/>
                        <a:pt x="29083" y="5479"/>
                        <a:pt x="28684" y="5238"/>
                      </a:cubicBezTo>
                      <a:lnTo>
                        <a:pt x="19963" y="174"/>
                      </a:lnTo>
                      <a:cubicBezTo>
                        <a:pt x="19759" y="58"/>
                        <a:pt x="19491" y="0"/>
                        <a:pt x="19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88"/>
                <p:cNvSpPr/>
                <p:nvPr/>
              </p:nvSpPr>
              <p:spPr>
                <a:xfrm>
                  <a:off x="1762515" y="3216622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1" y="1"/>
                      </a:moveTo>
                      <a:cubicBezTo>
                        <a:pt x="1298" y="1"/>
                        <a:pt x="904" y="88"/>
                        <a:pt x="599" y="261"/>
                      </a:cubicBezTo>
                      <a:cubicBezTo>
                        <a:pt x="1" y="608"/>
                        <a:pt x="1" y="1175"/>
                        <a:pt x="599" y="1522"/>
                      </a:cubicBezTo>
                      <a:cubicBezTo>
                        <a:pt x="894" y="1695"/>
                        <a:pt x="1285" y="1782"/>
                        <a:pt x="1678" y="1782"/>
                      </a:cubicBezTo>
                      <a:cubicBezTo>
                        <a:pt x="2070" y="1782"/>
                        <a:pt x="2465" y="1695"/>
                        <a:pt x="2764" y="1522"/>
                      </a:cubicBezTo>
                      <a:cubicBezTo>
                        <a:pt x="3373" y="1175"/>
                        <a:pt x="3373" y="608"/>
                        <a:pt x="2775" y="261"/>
                      </a:cubicBezTo>
                      <a:cubicBezTo>
                        <a:pt x="2475" y="88"/>
                        <a:pt x="2084" y="1"/>
                        <a:pt x="16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9" name="Google Shape;3489;p88"/>
                <p:cNvSpPr/>
                <p:nvPr/>
              </p:nvSpPr>
              <p:spPr>
                <a:xfrm>
                  <a:off x="2296215" y="2908224"/>
                  <a:ext cx="151180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2" extrusionOk="0">
                      <a:moveTo>
                        <a:pt x="1698" y="1"/>
                      </a:moveTo>
                      <a:cubicBezTo>
                        <a:pt x="1304" y="1"/>
                        <a:pt x="910" y="88"/>
                        <a:pt x="610" y="261"/>
                      </a:cubicBezTo>
                      <a:cubicBezTo>
                        <a:pt x="12" y="608"/>
                        <a:pt x="1" y="1175"/>
                        <a:pt x="600" y="1522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4" y="1522"/>
                      </a:cubicBezTo>
                      <a:cubicBezTo>
                        <a:pt x="3384" y="1175"/>
                        <a:pt x="3384" y="608"/>
                        <a:pt x="2785" y="261"/>
                      </a:cubicBezTo>
                      <a:cubicBezTo>
                        <a:pt x="2486" y="88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88"/>
                <p:cNvSpPr/>
                <p:nvPr/>
              </p:nvSpPr>
              <p:spPr>
                <a:xfrm>
                  <a:off x="2010824" y="3033897"/>
                  <a:ext cx="187814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2" extrusionOk="0">
                      <a:moveTo>
                        <a:pt x="1167" y="873"/>
                      </a:moveTo>
                      <a:lnTo>
                        <a:pt x="1682" y="1241"/>
                      </a:lnTo>
                      <a:cubicBezTo>
                        <a:pt x="1508" y="1290"/>
                        <a:pt x="1391" y="1313"/>
                        <a:pt x="1299" y="1313"/>
                      </a:cubicBezTo>
                      <a:cubicBezTo>
                        <a:pt x="1213" y="1313"/>
                        <a:pt x="1149" y="1292"/>
                        <a:pt x="1083" y="1252"/>
                      </a:cubicBezTo>
                      <a:cubicBezTo>
                        <a:pt x="915" y="1157"/>
                        <a:pt x="925" y="1021"/>
                        <a:pt x="1167" y="873"/>
                      </a:cubicBezTo>
                      <a:close/>
                      <a:moveTo>
                        <a:pt x="2860" y="1443"/>
                      </a:moveTo>
                      <a:cubicBezTo>
                        <a:pt x="2954" y="1443"/>
                        <a:pt x="3027" y="1464"/>
                        <a:pt x="3100" y="1504"/>
                      </a:cubicBezTo>
                      <a:cubicBezTo>
                        <a:pt x="3290" y="1619"/>
                        <a:pt x="3321" y="1756"/>
                        <a:pt x="3111" y="1903"/>
                      </a:cubicBezTo>
                      <a:lnTo>
                        <a:pt x="2554" y="1493"/>
                      </a:lnTo>
                      <a:cubicBezTo>
                        <a:pt x="2681" y="1459"/>
                        <a:pt x="2778" y="1443"/>
                        <a:pt x="2860" y="1443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36" y="547"/>
                      </a:lnTo>
                      <a:lnTo>
                        <a:pt x="684" y="579"/>
                      </a:lnTo>
                      <a:cubicBezTo>
                        <a:pt x="127" y="905"/>
                        <a:pt x="1" y="1262"/>
                        <a:pt x="568" y="1598"/>
                      </a:cubicBezTo>
                      <a:cubicBezTo>
                        <a:pt x="786" y="1720"/>
                        <a:pt x="1004" y="1781"/>
                        <a:pt x="1261" y="1781"/>
                      </a:cubicBezTo>
                      <a:cubicBezTo>
                        <a:pt x="1512" y="1781"/>
                        <a:pt x="1801" y="1723"/>
                        <a:pt x="2165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55" y="2386"/>
                        <a:pt x="2134" y="2396"/>
                      </a:cubicBezTo>
                      <a:lnTo>
                        <a:pt x="2512" y="2681"/>
                      </a:lnTo>
                      <a:cubicBezTo>
                        <a:pt x="2533" y="2670"/>
                        <a:pt x="2869" y="2544"/>
                        <a:pt x="3216" y="2386"/>
                      </a:cubicBezTo>
                      <a:lnTo>
                        <a:pt x="3636" y="2702"/>
                      </a:lnTo>
                      <a:lnTo>
                        <a:pt x="3972" y="2544"/>
                      </a:lnTo>
                      <a:lnTo>
                        <a:pt x="3542" y="2218"/>
                      </a:lnTo>
                      <a:cubicBezTo>
                        <a:pt x="4077" y="1903"/>
                        <a:pt x="4203" y="1514"/>
                        <a:pt x="3605" y="1168"/>
                      </a:cubicBezTo>
                      <a:cubicBezTo>
                        <a:pt x="3377" y="1032"/>
                        <a:pt x="3174" y="966"/>
                        <a:pt x="2929" y="966"/>
                      </a:cubicBezTo>
                      <a:cubicBezTo>
                        <a:pt x="2699" y="966"/>
                        <a:pt x="2431" y="1024"/>
                        <a:pt x="2071" y="1136"/>
                      </a:cubicBezTo>
                      <a:lnTo>
                        <a:pt x="1482" y="694"/>
                      </a:lnTo>
                      <a:cubicBezTo>
                        <a:pt x="1756" y="558"/>
                        <a:pt x="2071" y="411"/>
                        <a:pt x="2092" y="400"/>
                      </a:cubicBezTo>
                      <a:lnTo>
                        <a:pt x="1693" y="117"/>
                      </a:lnTo>
                      <a:cubicBezTo>
                        <a:pt x="1682" y="127"/>
                        <a:pt x="137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88"/>
                <p:cNvSpPr/>
                <p:nvPr/>
              </p:nvSpPr>
              <p:spPr>
                <a:xfrm>
                  <a:off x="1555531" y="2882312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2" y="1"/>
                      </a:moveTo>
                      <a:cubicBezTo>
                        <a:pt x="28872" y="156"/>
                        <a:pt x="831" y="5373"/>
                        <a:pt x="18" y="5373"/>
                      </a:cubicBezTo>
                      <a:cubicBezTo>
                        <a:pt x="6" y="5373"/>
                        <a:pt x="0" y="5371"/>
                        <a:pt x="0" y="5369"/>
                      </a:cubicBezTo>
                      <a:lnTo>
                        <a:pt x="0" y="5369"/>
                      </a:lnTo>
                      <a:cubicBezTo>
                        <a:pt x="0" y="6116"/>
                        <a:pt x="0" y="6851"/>
                        <a:pt x="11" y="7597"/>
                      </a:cubicBezTo>
                      <a:cubicBezTo>
                        <a:pt x="11" y="7744"/>
                        <a:pt x="105" y="7902"/>
                        <a:pt x="305" y="8017"/>
                      </a:cubicBezTo>
                      <a:lnTo>
                        <a:pt x="9026" y="13081"/>
                      </a:lnTo>
                      <a:cubicBezTo>
                        <a:pt x="9230" y="13202"/>
                        <a:pt x="9498" y="13263"/>
                        <a:pt x="9766" y="13263"/>
                      </a:cubicBezTo>
                      <a:cubicBezTo>
                        <a:pt x="10034" y="13263"/>
                        <a:pt x="10302" y="13202"/>
                        <a:pt x="10507" y="13081"/>
                      </a:cubicBezTo>
                      <a:lnTo>
                        <a:pt x="28578" y="2648"/>
                      </a:lnTo>
                      <a:cubicBezTo>
                        <a:pt x="28778" y="2532"/>
                        <a:pt x="28883" y="2375"/>
                        <a:pt x="28883" y="2217"/>
                      </a:cubicBezTo>
                      <a:cubicBezTo>
                        <a:pt x="28883" y="1482"/>
                        <a:pt x="28883" y="736"/>
                        <a:pt x="288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88"/>
                <p:cNvSpPr/>
                <p:nvPr/>
              </p:nvSpPr>
              <p:spPr>
                <a:xfrm>
                  <a:off x="1550795" y="2629044"/>
                  <a:ext cx="1299328" cy="74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8" extrusionOk="0">
                      <a:moveTo>
                        <a:pt x="19223" y="1"/>
                      </a:moveTo>
                      <a:cubicBezTo>
                        <a:pt x="18955" y="1"/>
                        <a:pt x="18687" y="59"/>
                        <a:pt x="18483" y="174"/>
                      </a:cubicBezTo>
                      <a:lnTo>
                        <a:pt x="411" y="10608"/>
                      </a:lnTo>
                      <a:cubicBezTo>
                        <a:pt x="1" y="10839"/>
                        <a:pt x="1" y="11227"/>
                        <a:pt x="411" y="11469"/>
                      </a:cubicBezTo>
                      <a:lnTo>
                        <a:pt x="9121" y="16534"/>
                      </a:lnTo>
                      <a:cubicBezTo>
                        <a:pt x="9326" y="16649"/>
                        <a:pt x="9597" y="16707"/>
                        <a:pt x="9867" y="16707"/>
                      </a:cubicBezTo>
                      <a:cubicBezTo>
                        <a:pt x="10138" y="16707"/>
                        <a:pt x="10408" y="16649"/>
                        <a:pt x="10613" y="16534"/>
                      </a:cubicBezTo>
                      <a:lnTo>
                        <a:pt x="28674" y="6100"/>
                      </a:lnTo>
                      <a:cubicBezTo>
                        <a:pt x="29084" y="5859"/>
                        <a:pt x="29084" y="5481"/>
                        <a:pt x="28684" y="5238"/>
                      </a:cubicBezTo>
                      <a:lnTo>
                        <a:pt x="19964" y="174"/>
                      </a:lnTo>
                      <a:cubicBezTo>
                        <a:pt x="19759" y="59"/>
                        <a:pt x="19491" y="1"/>
                        <a:pt x="192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88"/>
                <p:cNvSpPr/>
                <p:nvPr/>
              </p:nvSpPr>
              <p:spPr>
                <a:xfrm>
                  <a:off x="1705285" y="2717369"/>
                  <a:ext cx="990445" cy="56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0" h="12753" extrusionOk="0">
                      <a:moveTo>
                        <a:pt x="11099" y="3921"/>
                      </a:moveTo>
                      <a:cubicBezTo>
                        <a:pt x="12182" y="3921"/>
                        <a:pt x="13265" y="4160"/>
                        <a:pt x="14089" y="4638"/>
                      </a:cubicBezTo>
                      <a:cubicBezTo>
                        <a:pt x="15739" y="5594"/>
                        <a:pt x="15728" y="7149"/>
                        <a:pt x="14068" y="8116"/>
                      </a:cubicBezTo>
                      <a:cubicBezTo>
                        <a:pt x="13238" y="8594"/>
                        <a:pt x="12153" y="8833"/>
                        <a:pt x="11070" y="8833"/>
                      </a:cubicBezTo>
                      <a:cubicBezTo>
                        <a:pt x="9986" y="8833"/>
                        <a:pt x="8904" y="8594"/>
                        <a:pt x="8079" y="8116"/>
                      </a:cubicBezTo>
                      <a:cubicBezTo>
                        <a:pt x="6430" y="7149"/>
                        <a:pt x="6440" y="5594"/>
                        <a:pt x="8100" y="4638"/>
                      </a:cubicBezTo>
                      <a:cubicBezTo>
                        <a:pt x="8930" y="4160"/>
                        <a:pt x="10015" y="3921"/>
                        <a:pt x="11099" y="3921"/>
                      </a:cubicBezTo>
                      <a:close/>
                      <a:moveTo>
                        <a:pt x="17143" y="1"/>
                      </a:moveTo>
                      <a:cubicBezTo>
                        <a:pt x="17087" y="1"/>
                        <a:pt x="17022" y="15"/>
                        <a:pt x="16937" y="46"/>
                      </a:cubicBezTo>
                      <a:cubicBezTo>
                        <a:pt x="16585" y="199"/>
                        <a:pt x="16167" y="275"/>
                        <a:pt x="15751" y="275"/>
                      </a:cubicBezTo>
                      <a:cubicBezTo>
                        <a:pt x="15334" y="275"/>
                        <a:pt x="14919" y="199"/>
                        <a:pt x="14572" y="46"/>
                      </a:cubicBezTo>
                      <a:cubicBezTo>
                        <a:pt x="14510" y="23"/>
                        <a:pt x="14443" y="10"/>
                        <a:pt x="14378" y="10"/>
                      </a:cubicBezTo>
                      <a:cubicBezTo>
                        <a:pt x="14301" y="10"/>
                        <a:pt x="14226" y="28"/>
                        <a:pt x="14163" y="67"/>
                      </a:cubicBezTo>
                      <a:lnTo>
                        <a:pt x="189" y="8137"/>
                      </a:lnTo>
                      <a:cubicBezTo>
                        <a:pt x="63" y="8200"/>
                        <a:pt x="52" y="8295"/>
                        <a:pt x="147" y="8368"/>
                      </a:cubicBezTo>
                      <a:cubicBezTo>
                        <a:pt x="672" y="8778"/>
                        <a:pt x="672" y="9334"/>
                        <a:pt x="136" y="9745"/>
                      </a:cubicBezTo>
                      <a:cubicBezTo>
                        <a:pt x="0" y="9860"/>
                        <a:pt x="42" y="9902"/>
                        <a:pt x="178" y="9986"/>
                      </a:cubicBezTo>
                      <a:lnTo>
                        <a:pt x="4812" y="12686"/>
                      </a:lnTo>
                      <a:cubicBezTo>
                        <a:pt x="4896" y="12728"/>
                        <a:pt x="4956" y="12753"/>
                        <a:pt x="5029" y="12753"/>
                      </a:cubicBezTo>
                      <a:cubicBezTo>
                        <a:pt x="5084" y="12753"/>
                        <a:pt x="5146" y="12739"/>
                        <a:pt x="5232" y="12707"/>
                      </a:cubicBezTo>
                      <a:cubicBezTo>
                        <a:pt x="5584" y="12555"/>
                        <a:pt x="6002" y="12479"/>
                        <a:pt x="6419" y="12479"/>
                      </a:cubicBezTo>
                      <a:cubicBezTo>
                        <a:pt x="6837" y="12479"/>
                        <a:pt x="7255" y="12555"/>
                        <a:pt x="7607" y="12707"/>
                      </a:cubicBezTo>
                      <a:cubicBezTo>
                        <a:pt x="7666" y="12730"/>
                        <a:pt x="7727" y="12741"/>
                        <a:pt x="7787" y="12741"/>
                      </a:cubicBezTo>
                      <a:cubicBezTo>
                        <a:pt x="7866" y="12741"/>
                        <a:pt x="7945" y="12722"/>
                        <a:pt x="8016" y="12686"/>
                      </a:cubicBezTo>
                      <a:lnTo>
                        <a:pt x="21990" y="4617"/>
                      </a:lnTo>
                      <a:cubicBezTo>
                        <a:pt x="22106" y="4543"/>
                        <a:pt x="22127" y="4459"/>
                        <a:pt x="22032" y="4375"/>
                      </a:cubicBezTo>
                      <a:cubicBezTo>
                        <a:pt x="21497" y="3976"/>
                        <a:pt x="21507" y="3409"/>
                        <a:pt x="22032" y="3009"/>
                      </a:cubicBezTo>
                      <a:cubicBezTo>
                        <a:pt x="22169" y="2894"/>
                        <a:pt x="22127" y="2841"/>
                        <a:pt x="21990" y="2768"/>
                      </a:cubicBezTo>
                      <a:lnTo>
                        <a:pt x="17357" y="67"/>
                      </a:lnTo>
                      <a:cubicBezTo>
                        <a:pt x="17279" y="26"/>
                        <a:pt x="17218" y="1"/>
                        <a:pt x="17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88"/>
                <p:cNvSpPr/>
                <p:nvPr/>
              </p:nvSpPr>
              <p:spPr>
                <a:xfrm>
                  <a:off x="1858300" y="3116637"/>
                  <a:ext cx="150689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1782" extrusionOk="0">
                      <a:moveTo>
                        <a:pt x="1690" y="1"/>
                      </a:moveTo>
                      <a:cubicBezTo>
                        <a:pt x="1297" y="1"/>
                        <a:pt x="903" y="88"/>
                        <a:pt x="599" y="261"/>
                      </a:cubicBezTo>
                      <a:cubicBezTo>
                        <a:pt x="0" y="608"/>
                        <a:pt x="0" y="1175"/>
                        <a:pt x="589" y="1522"/>
                      </a:cubicBezTo>
                      <a:cubicBezTo>
                        <a:pt x="888" y="1695"/>
                        <a:pt x="1282" y="1782"/>
                        <a:pt x="1676" y="1782"/>
                      </a:cubicBezTo>
                      <a:cubicBezTo>
                        <a:pt x="2070" y="1782"/>
                        <a:pt x="2464" y="1695"/>
                        <a:pt x="2763" y="1522"/>
                      </a:cubicBezTo>
                      <a:cubicBezTo>
                        <a:pt x="3372" y="1175"/>
                        <a:pt x="3372" y="608"/>
                        <a:pt x="2774" y="261"/>
                      </a:cubicBezTo>
                      <a:cubicBezTo>
                        <a:pt x="2474" y="88"/>
                        <a:pt x="2083" y="1"/>
                        <a:pt x="1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88"/>
                <p:cNvSpPr/>
                <p:nvPr/>
              </p:nvSpPr>
              <p:spPr>
                <a:xfrm>
                  <a:off x="2391956" y="2808284"/>
                  <a:ext cx="151225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1782" extrusionOk="0">
                      <a:moveTo>
                        <a:pt x="1698" y="0"/>
                      </a:moveTo>
                      <a:cubicBezTo>
                        <a:pt x="1304" y="0"/>
                        <a:pt x="910" y="87"/>
                        <a:pt x="610" y="260"/>
                      </a:cubicBezTo>
                      <a:cubicBezTo>
                        <a:pt x="12" y="607"/>
                        <a:pt x="1" y="1174"/>
                        <a:pt x="600" y="1521"/>
                      </a:cubicBezTo>
                      <a:cubicBezTo>
                        <a:pt x="899" y="1694"/>
                        <a:pt x="1293" y="1781"/>
                        <a:pt x="1687" y="1781"/>
                      </a:cubicBezTo>
                      <a:cubicBezTo>
                        <a:pt x="2081" y="1781"/>
                        <a:pt x="2476" y="1694"/>
                        <a:pt x="2775" y="1521"/>
                      </a:cubicBezTo>
                      <a:cubicBezTo>
                        <a:pt x="3384" y="1174"/>
                        <a:pt x="3384" y="607"/>
                        <a:pt x="2786" y="260"/>
                      </a:cubicBezTo>
                      <a:cubicBezTo>
                        <a:pt x="2486" y="87"/>
                        <a:pt x="2092" y="0"/>
                        <a:pt x="16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88"/>
                <p:cNvSpPr/>
                <p:nvPr/>
              </p:nvSpPr>
              <p:spPr>
                <a:xfrm>
                  <a:off x="2106565" y="2933957"/>
                  <a:ext cx="187814" cy="12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1" extrusionOk="0">
                      <a:moveTo>
                        <a:pt x="1168" y="872"/>
                      </a:moveTo>
                      <a:lnTo>
                        <a:pt x="1682" y="1250"/>
                      </a:lnTo>
                      <a:cubicBezTo>
                        <a:pt x="1514" y="1292"/>
                        <a:pt x="1398" y="1313"/>
                        <a:pt x="1308" y="1313"/>
                      </a:cubicBezTo>
                      <a:cubicBezTo>
                        <a:pt x="1217" y="1313"/>
                        <a:pt x="1152" y="1292"/>
                        <a:pt x="1083" y="1250"/>
                      </a:cubicBezTo>
                      <a:cubicBezTo>
                        <a:pt x="915" y="1156"/>
                        <a:pt x="936" y="1030"/>
                        <a:pt x="1168" y="872"/>
                      </a:cubicBezTo>
                      <a:close/>
                      <a:moveTo>
                        <a:pt x="2860" y="1442"/>
                      </a:moveTo>
                      <a:cubicBezTo>
                        <a:pt x="2954" y="1442"/>
                        <a:pt x="3027" y="1463"/>
                        <a:pt x="3101" y="1502"/>
                      </a:cubicBezTo>
                      <a:cubicBezTo>
                        <a:pt x="3290" y="1618"/>
                        <a:pt x="3321" y="1755"/>
                        <a:pt x="3111" y="1902"/>
                      </a:cubicBezTo>
                      <a:lnTo>
                        <a:pt x="2554" y="1492"/>
                      </a:lnTo>
                      <a:cubicBezTo>
                        <a:pt x="2681" y="1458"/>
                        <a:pt x="2779" y="1442"/>
                        <a:pt x="2860" y="1442"/>
                      </a:cubicBezTo>
                      <a:close/>
                      <a:moveTo>
                        <a:pt x="547" y="0"/>
                      </a:moveTo>
                      <a:lnTo>
                        <a:pt x="243" y="179"/>
                      </a:lnTo>
                      <a:lnTo>
                        <a:pt x="736" y="547"/>
                      </a:lnTo>
                      <a:lnTo>
                        <a:pt x="684" y="578"/>
                      </a:lnTo>
                      <a:cubicBezTo>
                        <a:pt x="127" y="904"/>
                        <a:pt x="1" y="1261"/>
                        <a:pt x="568" y="1597"/>
                      </a:cubicBezTo>
                      <a:cubicBezTo>
                        <a:pt x="786" y="1719"/>
                        <a:pt x="1004" y="1780"/>
                        <a:pt x="1261" y="1780"/>
                      </a:cubicBezTo>
                      <a:cubicBezTo>
                        <a:pt x="1512" y="1780"/>
                        <a:pt x="1801" y="1722"/>
                        <a:pt x="2165" y="1608"/>
                      </a:cubicBezTo>
                      <a:lnTo>
                        <a:pt x="2796" y="2081"/>
                      </a:lnTo>
                      <a:cubicBezTo>
                        <a:pt x="2501" y="2228"/>
                        <a:pt x="2155" y="2385"/>
                        <a:pt x="2134" y="2396"/>
                      </a:cubicBezTo>
                      <a:lnTo>
                        <a:pt x="2512" y="2679"/>
                      </a:lnTo>
                      <a:cubicBezTo>
                        <a:pt x="2533" y="2669"/>
                        <a:pt x="2870" y="2543"/>
                        <a:pt x="3216" y="2385"/>
                      </a:cubicBezTo>
                      <a:lnTo>
                        <a:pt x="3636" y="2700"/>
                      </a:lnTo>
                      <a:lnTo>
                        <a:pt x="3972" y="2543"/>
                      </a:lnTo>
                      <a:lnTo>
                        <a:pt x="3542" y="2217"/>
                      </a:lnTo>
                      <a:cubicBezTo>
                        <a:pt x="4077" y="1913"/>
                        <a:pt x="4204" y="1513"/>
                        <a:pt x="3605" y="1166"/>
                      </a:cubicBezTo>
                      <a:cubicBezTo>
                        <a:pt x="3380" y="1032"/>
                        <a:pt x="3179" y="969"/>
                        <a:pt x="2937" y="969"/>
                      </a:cubicBezTo>
                      <a:cubicBezTo>
                        <a:pt x="2705" y="969"/>
                        <a:pt x="2436" y="1027"/>
                        <a:pt x="2071" y="1135"/>
                      </a:cubicBezTo>
                      <a:lnTo>
                        <a:pt x="1483" y="694"/>
                      </a:lnTo>
                      <a:cubicBezTo>
                        <a:pt x="1756" y="557"/>
                        <a:pt x="2071" y="410"/>
                        <a:pt x="2092" y="400"/>
                      </a:cubicBezTo>
                      <a:lnTo>
                        <a:pt x="1693" y="126"/>
                      </a:lnTo>
                      <a:cubicBezTo>
                        <a:pt x="1682" y="126"/>
                        <a:pt x="1378" y="242"/>
                        <a:pt x="1073" y="389"/>
                      </a:cubicBezTo>
                      <a:lnTo>
                        <a:pt x="54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7" name="Google Shape;3497;p88"/>
              <p:cNvGrpSpPr/>
              <p:nvPr/>
            </p:nvGrpSpPr>
            <p:grpSpPr>
              <a:xfrm>
                <a:off x="6318506" y="3478067"/>
                <a:ext cx="639344" cy="603209"/>
                <a:chOff x="5127806" y="3642167"/>
                <a:chExt cx="639344" cy="603209"/>
              </a:xfrm>
            </p:grpSpPr>
            <p:sp>
              <p:nvSpPr>
                <p:cNvPr id="3498" name="Google Shape;3498;p88"/>
                <p:cNvSpPr/>
                <p:nvPr/>
              </p:nvSpPr>
              <p:spPr>
                <a:xfrm>
                  <a:off x="5155952" y="4006901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1"/>
                      </a:moveTo>
                      <a:lnTo>
                        <a:pt x="1" y="1545"/>
                      </a:lnTo>
                      <a:cubicBezTo>
                        <a:pt x="1" y="2511"/>
                        <a:pt x="642" y="3489"/>
                        <a:pt x="1924" y="4234"/>
                      </a:cubicBezTo>
                      <a:cubicBezTo>
                        <a:pt x="3200" y="4970"/>
                        <a:pt x="4871" y="5338"/>
                        <a:pt x="6539" y="5338"/>
                      </a:cubicBezTo>
                      <a:cubicBezTo>
                        <a:pt x="8207" y="5338"/>
                        <a:pt x="9872" y="4970"/>
                        <a:pt x="11138" y="4234"/>
                      </a:cubicBezTo>
                      <a:cubicBezTo>
                        <a:pt x="12399" y="3499"/>
                        <a:pt x="13029" y="2543"/>
                        <a:pt x="13029" y="1577"/>
                      </a:cubicBezTo>
                      <a:lnTo>
                        <a:pt x="13040" y="32"/>
                      </a:lnTo>
                      <a:cubicBezTo>
                        <a:pt x="10960" y="32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88"/>
                <p:cNvSpPr/>
                <p:nvPr/>
              </p:nvSpPr>
              <p:spPr>
                <a:xfrm>
                  <a:off x="5127806" y="3838830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8"/>
                        <a:pt x="2533" y="1104"/>
                      </a:cubicBezTo>
                      <a:cubicBezTo>
                        <a:pt x="0" y="2586"/>
                        <a:pt x="11" y="4970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0"/>
                        <a:pt x="14300" y="2575"/>
                        <a:pt x="11747" y="1104"/>
                      </a:cubicBezTo>
                      <a:cubicBezTo>
                        <a:pt x="10470" y="368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88"/>
                <p:cNvSpPr/>
                <p:nvPr/>
              </p:nvSpPr>
              <p:spPr>
                <a:xfrm>
                  <a:off x="5219347" y="3878457"/>
                  <a:ext cx="456266" cy="14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1" extrusionOk="0">
                      <a:moveTo>
                        <a:pt x="5096" y="0"/>
                      </a:moveTo>
                      <a:cubicBezTo>
                        <a:pt x="3818" y="0"/>
                        <a:pt x="2540" y="284"/>
                        <a:pt x="1566" y="847"/>
                      </a:cubicBezTo>
                      <a:cubicBezTo>
                        <a:pt x="473" y="1489"/>
                        <a:pt x="0" y="2339"/>
                        <a:pt x="148" y="3180"/>
                      </a:cubicBezTo>
                      <a:cubicBezTo>
                        <a:pt x="253" y="2539"/>
                        <a:pt x="725" y="1930"/>
                        <a:pt x="1566" y="1436"/>
                      </a:cubicBezTo>
                      <a:cubicBezTo>
                        <a:pt x="2538" y="874"/>
                        <a:pt x="3812" y="593"/>
                        <a:pt x="5087" y="593"/>
                      </a:cubicBezTo>
                      <a:cubicBezTo>
                        <a:pt x="6362" y="593"/>
                        <a:pt x="7639" y="874"/>
                        <a:pt x="8616" y="1436"/>
                      </a:cubicBezTo>
                      <a:cubicBezTo>
                        <a:pt x="9467" y="1930"/>
                        <a:pt x="9950" y="2549"/>
                        <a:pt x="10066" y="3191"/>
                      </a:cubicBezTo>
                      <a:cubicBezTo>
                        <a:pt x="10213" y="2360"/>
                        <a:pt x="9730" y="1489"/>
                        <a:pt x="8616" y="847"/>
                      </a:cubicBezTo>
                      <a:cubicBezTo>
                        <a:pt x="7641" y="281"/>
                        <a:pt x="6368" y="0"/>
                        <a:pt x="509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88"/>
                <p:cNvSpPr/>
                <p:nvPr/>
              </p:nvSpPr>
              <p:spPr>
                <a:xfrm>
                  <a:off x="5225915" y="3904906"/>
                  <a:ext cx="443131" cy="23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6" extrusionOk="0">
                      <a:moveTo>
                        <a:pt x="4940" y="1"/>
                      </a:moveTo>
                      <a:cubicBezTo>
                        <a:pt x="3665" y="1"/>
                        <a:pt x="2391" y="282"/>
                        <a:pt x="1419" y="844"/>
                      </a:cubicBezTo>
                      <a:cubicBezTo>
                        <a:pt x="578" y="1338"/>
                        <a:pt x="106" y="1947"/>
                        <a:pt x="1" y="2588"/>
                      </a:cubicBezTo>
                      <a:cubicBezTo>
                        <a:pt x="106" y="3229"/>
                        <a:pt x="589" y="3849"/>
                        <a:pt x="1440" y="4343"/>
                      </a:cubicBezTo>
                      <a:cubicBezTo>
                        <a:pt x="2417" y="4905"/>
                        <a:pt x="3696" y="5186"/>
                        <a:pt x="4973" y="5186"/>
                      </a:cubicBezTo>
                      <a:cubicBezTo>
                        <a:pt x="6249" y="5186"/>
                        <a:pt x="7523" y="4905"/>
                        <a:pt x="8490" y="4343"/>
                      </a:cubicBezTo>
                      <a:cubicBezTo>
                        <a:pt x="9331" y="3849"/>
                        <a:pt x="9803" y="3239"/>
                        <a:pt x="9919" y="2599"/>
                      </a:cubicBezTo>
                      <a:cubicBezTo>
                        <a:pt x="9803" y="1957"/>
                        <a:pt x="9320" y="1338"/>
                        <a:pt x="8469" y="844"/>
                      </a:cubicBezTo>
                      <a:cubicBezTo>
                        <a:pt x="7492" y="282"/>
                        <a:pt x="6215" y="1"/>
                        <a:pt x="494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88"/>
                <p:cNvSpPr/>
                <p:nvPr/>
              </p:nvSpPr>
              <p:spPr>
                <a:xfrm>
                  <a:off x="5219347" y="3865591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9"/>
                      </a:moveTo>
                      <a:cubicBezTo>
                        <a:pt x="10213" y="2648"/>
                        <a:pt x="9730" y="1777"/>
                        <a:pt x="8616" y="1135"/>
                      </a:cubicBezTo>
                      <a:cubicBezTo>
                        <a:pt x="6662" y="1"/>
                        <a:pt x="3510" y="12"/>
                        <a:pt x="1566" y="1135"/>
                      </a:cubicBezTo>
                      <a:cubicBezTo>
                        <a:pt x="473" y="1777"/>
                        <a:pt x="0" y="2627"/>
                        <a:pt x="148" y="3468"/>
                      </a:cubicBezTo>
                      <a:cubicBezTo>
                        <a:pt x="253" y="4109"/>
                        <a:pt x="736" y="4729"/>
                        <a:pt x="1587" y="5223"/>
                      </a:cubicBezTo>
                      <a:cubicBezTo>
                        <a:pt x="3541" y="6347"/>
                        <a:pt x="6704" y="6347"/>
                        <a:pt x="8637" y="5223"/>
                      </a:cubicBezTo>
                      <a:cubicBezTo>
                        <a:pt x="9478" y="4729"/>
                        <a:pt x="9950" y="4119"/>
                        <a:pt x="10066" y="3479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3" name="Google Shape;3503;p88"/>
                <p:cNvSpPr/>
                <p:nvPr/>
              </p:nvSpPr>
              <p:spPr>
                <a:xfrm>
                  <a:off x="5225915" y="3892352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80"/>
                      </a:lnTo>
                      <a:cubicBezTo>
                        <a:pt x="9803" y="2238"/>
                        <a:pt x="9320" y="1619"/>
                        <a:pt x="8469" y="1125"/>
                      </a:cubicBezTo>
                      <a:cubicBezTo>
                        <a:pt x="6515" y="1"/>
                        <a:pt x="3363" y="1"/>
                        <a:pt x="1419" y="1125"/>
                      </a:cubicBezTo>
                      <a:cubicBezTo>
                        <a:pt x="578" y="1619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88"/>
                <p:cNvSpPr/>
                <p:nvPr/>
              </p:nvSpPr>
              <p:spPr>
                <a:xfrm>
                  <a:off x="5339034" y="3951949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80"/>
                        <a:pt x="2729" y="180"/>
                      </a:cubicBezTo>
                      <a:cubicBezTo>
                        <a:pt x="2431" y="180"/>
                        <a:pt x="2154" y="245"/>
                        <a:pt x="1923" y="379"/>
                      </a:cubicBezTo>
                      <a:cubicBezTo>
                        <a:pt x="873" y="988"/>
                        <a:pt x="2764" y="1714"/>
                        <a:pt x="2239" y="2018"/>
                      </a:cubicBezTo>
                      <a:cubicBezTo>
                        <a:pt x="2167" y="2060"/>
                        <a:pt x="2088" y="2080"/>
                        <a:pt x="2003" y="2080"/>
                      </a:cubicBezTo>
                      <a:cubicBezTo>
                        <a:pt x="1874" y="2080"/>
                        <a:pt x="1733" y="2034"/>
                        <a:pt x="1587" y="1945"/>
                      </a:cubicBezTo>
                      <a:cubicBezTo>
                        <a:pt x="1272" y="1766"/>
                        <a:pt x="999" y="1399"/>
                        <a:pt x="957" y="1073"/>
                      </a:cubicBezTo>
                      <a:lnTo>
                        <a:pt x="84" y="1241"/>
                      </a:lnTo>
                      <a:cubicBezTo>
                        <a:pt x="126" y="1525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7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9"/>
                        <a:pt x="3068" y="2459"/>
                      </a:cubicBezTo>
                      <a:cubicBezTo>
                        <a:pt x="4140" y="1840"/>
                        <a:pt x="2270" y="1094"/>
                        <a:pt x="2785" y="799"/>
                      </a:cubicBezTo>
                      <a:cubicBezTo>
                        <a:pt x="2841" y="767"/>
                        <a:pt x="2905" y="752"/>
                        <a:pt x="2974" y="752"/>
                      </a:cubicBezTo>
                      <a:cubicBezTo>
                        <a:pt x="3085" y="752"/>
                        <a:pt x="3208" y="791"/>
                        <a:pt x="3331" y="862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20"/>
                      </a:lnTo>
                      <a:cubicBezTo>
                        <a:pt x="4760" y="1178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88"/>
                <p:cNvSpPr/>
                <p:nvPr/>
              </p:nvSpPr>
              <p:spPr>
                <a:xfrm>
                  <a:off x="5155952" y="3908346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0"/>
                      </a:moveTo>
                      <a:lnTo>
                        <a:pt x="1" y="1544"/>
                      </a:lnTo>
                      <a:cubicBezTo>
                        <a:pt x="1" y="2522"/>
                        <a:pt x="642" y="3488"/>
                        <a:pt x="1924" y="4234"/>
                      </a:cubicBezTo>
                      <a:cubicBezTo>
                        <a:pt x="3200" y="4969"/>
                        <a:pt x="4871" y="5337"/>
                        <a:pt x="6539" y="5337"/>
                      </a:cubicBezTo>
                      <a:cubicBezTo>
                        <a:pt x="8207" y="5337"/>
                        <a:pt x="9872" y="4969"/>
                        <a:pt x="11138" y="4234"/>
                      </a:cubicBezTo>
                      <a:cubicBezTo>
                        <a:pt x="12399" y="3498"/>
                        <a:pt x="13029" y="2543"/>
                        <a:pt x="13029" y="1586"/>
                      </a:cubicBezTo>
                      <a:lnTo>
                        <a:pt x="13040" y="31"/>
                      </a:lnTo>
                      <a:cubicBezTo>
                        <a:pt x="10960" y="31"/>
                        <a:pt x="2249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88"/>
                <p:cNvSpPr/>
                <p:nvPr/>
              </p:nvSpPr>
              <p:spPr>
                <a:xfrm>
                  <a:off x="5127806" y="3740409"/>
                  <a:ext cx="639344" cy="337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53" extrusionOk="0">
                      <a:moveTo>
                        <a:pt x="7132" y="0"/>
                      </a:moveTo>
                      <a:cubicBezTo>
                        <a:pt x="5464" y="0"/>
                        <a:pt x="3799" y="371"/>
                        <a:pt x="2533" y="1111"/>
                      </a:cubicBezTo>
                      <a:cubicBezTo>
                        <a:pt x="0" y="2582"/>
                        <a:pt x="11" y="4967"/>
                        <a:pt x="2564" y="6449"/>
                      </a:cubicBezTo>
                      <a:cubicBezTo>
                        <a:pt x="3841" y="7184"/>
                        <a:pt x="5509" y="7552"/>
                        <a:pt x="7174" y="7552"/>
                      </a:cubicBezTo>
                      <a:cubicBezTo>
                        <a:pt x="8839" y="7552"/>
                        <a:pt x="10502" y="7184"/>
                        <a:pt x="11768" y="6449"/>
                      </a:cubicBezTo>
                      <a:cubicBezTo>
                        <a:pt x="14310" y="4967"/>
                        <a:pt x="14300" y="2582"/>
                        <a:pt x="11747" y="1111"/>
                      </a:cubicBezTo>
                      <a:cubicBezTo>
                        <a:pt x="10470" y="371"/>
                        <a:pt x="8800" y="0"/>
                        <a:pt x="71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88"/>
                <p:cNvSpPr/>
                <p:nvPr/>
              </p:nvSpPr>
              <p:spPr>
                <a:xfrm>
                  <a:off x="5219347" y="3780081"/>
                  <a:ext cx="456266" cy="14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7" extrusionOk="0">
                      <a:moveTo>
                        <a:pt x="5087" y="0"/>
                      </a:moveTo>
                      <a:cubicBezTo>
                        <a:pt x="3812" y="0"/>
                        <a:pt x="2538" y="281"/>
                        <a:pt x="1566" y="843"/>
                      </a:cubicBezTo>
                      <a:cubicBezTo>
                        <a:pt x="473" y="1484"/>
                        <a:pt x="0" y="2346"/>
                        <a:pt x="148" y="3175"/>
                      </a:cubicBezTo>
                      <a:cubicBezTo>
                        <a:pt x="253" y="2545"/>
                        <a:pt x="725" y="1926"/>
                        <a:pt x="1566" y="1442"/>
                      </a:cubicBezTo>
                      <a:cubicBezTo>
                        <a:pt x="2538" y="875"/>
                        <a:pt x="3812" y="591"/>
                        <a:pt x="5087" y="591"/>
                      </a:cubicBezTo>
                      <a:cubicBezTo>
                        <a:pt x="6362" y="591"/>
                        <a:pt x="7639" y="875"/>
                        <a:pt x="8616" y="1442"/>
                      </a:cubicBezTo>
                      <a:cubicBezTo>
                        <a:pt x="9467" y="1936"/>
                        <a:pt x="9950" y="2556"/>
                        <a:pt x="10066" y="3196"/>
                      </a:cubicBezTo>
                      <a:cubicBezTo>
                        <a:pt x="10213" y="2356"/>
                        <a:pt x="9730" y="1484"/>
                        <a:pt x="8616" y="843"/>
                      </a:cubicBezTo>
                      <a:cubicBezTo>
                        <a:pt x="7639" y="281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88"/>
                <p:cNvSpPr/>
                <p:nvPr/>
              </p:nvSpPr>
              <p:spPr>
                <a:xfrm>
                  <a:off x="5225915" y="3806485"/>
                  <a:ext cx="443131" cy="231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3" extrusionOk="0">
                      <a:moveTo>
                        <a:pt x="4940" y="0"/>
                      </a:moveTo>
                      <a:cubicBezTo>
                        <a:pt x="3665" y="0"/>
                        <a:pt x="2391" y="284"/>
                        <a:pt x="1419" y="851"/>
                      </a:cubicBezTo>
                      <a:cubicBezTo>
                        <a:pt x="578" y="1335"/>
                        <a:pt x="106" y="1954"/>
                        <a:pt x="1" y="2584"/>
                      </a:cubicBezTo>
                      <a:cubicBezTo>
                        <a:pt x="106" y="3226"/>
                        <a:pt x="589" y="3856"/>
                        <a:pt x="1440" y="4339"/>
                      </a:cubicBezTo>
                      <a:cubicBezTo>
                        <a:pt x="2417" y="4901"/>
                        <a:pt x="3696" y="5182"/>
                        <a:pt x="4973" y="5182"/>
                      </a:cubicBezTo>
                      <a:cubicBezTo>
                        <a:pt x="6249" y="5182"/>
                        <a:pt x="7523" y="4901"/>
                        <a:pt x="8490" y="4339"/>
                      </a:cubicBezTo>
                      <a:cubicBezTo>
                        <a:pt x="9331" y="3856"/>
                        <a:pt x="9803" y="3236"/>
                        <a:pt x="9919" y="2605"/>
                      </a:cubicBezTo>
                      <a:cubicBezTo>
                        <a:pt x="9803" y="1965"/>
                        <a:pt x="9320" y="1345"/>
                        <a:pt x="8469" y="851"/>
                      </a:cubicBezTo>
                      <a:cubicBezTo>
                        <a:pt x="7492" y="284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88"/>
                <p:cNvSpPr/>
                <p:nvPr/>
              </p:nvSpPr>
              <p:spPr>
                <a:xfrm>
                  <a:off x="5219347" y="3767527"/>
                  <a:ext cx="456266" cy="283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36" fill="none" extrusionOk="0">
                      <a:moveTo>
                        <a:pt x="10066" y="3477"/>
                      </a:moveTo>
                      <a:cubicBezTo>
                        <a:pt x="10213" y="2637"/>
                        <a:pt x="9730" y="1765"/>
                        <a:pt x="8616" y="1124"/>
                      </a:cubicBezTo>
                      <a:cubicBezTo>
                        <a:pt x="6662" y="0"/>
                        <a:pt x="3510" y="0"/>
                        <a:pt x="1566" y="1124"/>
                      </a:cubicBezTo>
                      <a:cubicBezTo>
                        <a:pt x="473" y="1765"/>
                        <a:pt x="0" y="2627"/>
                        <a:pt x="148" y="3456"/>
                      </a:cubicBezTo>
                      <a:cubicBezTo>
                        <a:pt x="253" y="4098"/>
                        <a:pt x="736" y="4728"/>
                        <a:pt x="1587" y="5211"/>
                      </a:cubicBezTo>
                      <a:cubicBezTo>
                        <a:pt x="3541" y="6335"/>
                        <a:pt x="6704" y="6335"/>
                        <a:pt x="8637" y="5211"/>
                      </a:cubicBezTo>
                      <a:cubicBezTo>
                        <a:pt x="9478" y="4728"/>
                        <a:pt x="9950" y="4108"/>
                        <a:pt x="10066" y="3477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88"/>
                <p:cNvSpPr/>
                <p:nvPr/>
              </p:nvSpPr>
              <p:spPr>
                <a:xfrm>
                  <a:off x="5225915" y="3793797"/>
                  <a:ext cx="443131" cy="129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901" fill="none" extrusionOk="0">
                      <a:moveTo>
                        <a:pt x="9919" y="2900"/>
                      </a:moveTo>
                      <a:lnTo>
                        <a:pt x="9919" y="2889"/>
                      </a:lnTo>
                      <a:cubicBezTo>
                        <a:pt x="9803" y="2249"/>
                        <a:pt x="9320" y="1629"/>
                        <a:pt x="8469" y="1135"/>
                      </a:cubicBezTo>
                      <a:cubicBezTo>
                        <a:pt x="6515" y="1"/>
                        <a:pt x="3363" y="1"/>
                        <a:pt x="1419" y="1135"/>
                      </a:cubicBezTo>
                      <a:cubicBezTo>
                        <a:pt x="578" y="1619"/>
                        <a:pt x="106" y="2238"/>
                        <a:pt x="1" y="2868"/>
                      </a:cubicBezTo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88"/>
                <p:cNvSpPr/>
                <p:nvPr/>
              </p:nvSpPr>
              <p:spPr>
                <a:xfrm>
                  <a:off x="5339034" y="3853394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0"/>
                      </a:moveTo>
                      <a:lnTo>
                        <a:pt x="3626" y="369"/>
                      </a:lnTo>
                      <a:cubicBezTo>
                        <a:pt x="3315" y="248"/>
                        <a:pt x="3003" y="185"/>
                        <a:pt x="2711" y="185"/>
                      </a:cubicBezTo>
                      <a:cubicBezTo>
                        <a:pt x="2420" y="185"/>
                        <a:pt x="2149" y="248"/>
                        <a:pt x="1923" y="379"/>
                      </a:cubicBezTo>
                      <a:cubicBezTo>
                        <a:pt x="873" y="999"/>
                        <a:pt x="2764" y="1724"/>
                        <a:pt x="2239" y="2029"/>
                      </a:cubicBezTo>
                      <a:cubicBezTo>
                        <a:pt x="2169" y="2065"/>
                        <a:pt x="2092" y="2083"/>
                        <a:pt x="2010" y="2083"/>
                      </a:cubicBezTo>
                      <a:cubicBezTo>
                        <a:pt x="1879" y="2083"/>
                        <a:pt x="1735" y="2039"/>
                        <a:pt x="1587" y="1955"/>
                      </a:cubicBezTo>
                      <a:cubicBezTo>
                        <a:pt x="1272" y="1777"/>
                        <a:pt x="999" y="1408"/>
                        <a:pt x="957" y="1072"/>
                      </a:cubicBezTo>
                      <a:lnTo>
                        <a:pt x="84" y="1240"/>
                      </a:lnTo>
                      <a:cubicBezTo>
                        <a:pt x="126" y="1524"/>
                        <a:pt x="336" y="1829"/>
                        <a:pt x="663" y="2092"/>
                      </a:cubicBezTo>
                      <a:lnTo>
                        <a:pt x="0" y="2470"/>
                      </a:lnTo>
                      <a:lnTo>
                        <a:pt x="568" y="2795"/>
                      </a:lnTo>
                      <a:lnTo>
                        <a:pt x="1209" y="2428"/>
                      </a:lnTo>
                      <a:cubicBezTo>
                        <a:pt x="1546" y="2582"/>
                        <a:pt x="1911" y="2671"/>
                        <a:pt x="2259" y="2671"/>
                      </a:cubicBezTo>
                      <a:cubicBezTo>
                        <a:pt x="2550" y="2671"/>
                        <a:pt x="2829" y="2609"/>
                        <a:pt x="3068" y="2470"/>
                      </a:cubicBezTo>
                      <a:cubicBezTo>
                        <a:pt x="4140" y="1840"/>
                        <a:pt x="2270" y="1104"/>
                        <a:pt x="2785" y="810"/>
                      </a:cubicBezTo>
                      <a:cubicBezTo>
                        <a:pt x="2842" y="778"/>
                        <a:pt x="2906" y="762"/>
                        <a:pt x="2975" y="762"/>
                      </a:cubicBezTo>
                      <a:cubicBezTo>
                        <a:pt x="3085" y="762"/>
                        <a:pt x="3208" y="802"/>
                        <a:pt x="3331" y="873"/>
                      </a:cubicBezTo>
                      <a:cubicBezTo>
                        <a:pt x="3573" y="1009"/>
                        <a:pt x="3846" y="1314"/>
                        <a:pt x="3972" y="1597"/>
                      </a:cubicBezTo>
                      <a:lnTo>
                        <a:pt x="4844" y="1419"/>
                      </a:lnTo>
                      <a:cubicBezTo>
                        <a:pt x="4760" y="1177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88"/>
                <p:cNvSpPr/>
                <p:nvPr/>
              </p:nvSpPr>
              <p:spPr>
                <a:xfrm>
                  <a:off x="5155952" y="3809746"/>
                  <a:ext cx="582562" cy="238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48" extrusionOk="0">
                      <a:moveTo>
                        <a:pt x="12" y="1"/>
                      </a:moveTo>
                      <a:lnTo>
                        <a:pt x="1" y="1556"/>
                      </a:lnTo>
                      <a:cubicBezTo>
                        <a:pt x="1" y="2522"/>
                        <a:pt x="642" y="3499"/>
                        <a:pt x="1924" y="4245"/>
                      </a:cubicBezTo>
                      <a:cubicBezTo>
                        <a:pt x="3198" y="4980"/>
                        <a:pt x="4865" y="5347"/>
                        <a:pt x="6529" y="5347"/>
                      </a:cubicBezTo>
                      <a:cubicBezTo>
                        <a:pt x="8200" y="5347"/>
                        <a:pt x="9870" y="4977"/>
                        <a:pt x="11138" y="4235"/>
                      </a:cubicBezTo>
                      <a:cubicBezTo>
                        <a:pt x="12399" y="3510"/>
                        <a:pt x="13029" y="2543"/>
                        <a:pt x="13029" y="1587"/>
                      </a:cubicBezTo>
                      <a:lnTo>
                        <a:pt x="13040" y="43"/>
                      </a:lnTo>
                      <a:cubicBezTo>
                        <a:pt x="10960" y="43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88"/>
                <p:cNvSpPr/>
                <p:nvPr/>
              </p:nvSpPr>
              <p:spPr>
                <a:xfrm>
                  <a:off x="5127806" y="3642167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9"/>
                        <a:pt x="2533" y="1104"/>
                      </a:cubicBezTo>
                      <a:cubicBezTo>
                        <a:pt x="0" y="2575"/>
                        <a:pt x="11" y="4971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1"/>
                        <a:pt x="14300" y="2575"/>
                        <a:pt x="11747" y="1104"/>
                      </a:cubicBezTo>
                      <a:cubicBezTo>
                        <a:pt x="10470" y="369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88"/>
                <p:cNvSpPr/>
                <p:nvPr/>
              </p:nvSpPr>
              <p:spPr>
                <a:xfrm>
                  <a:off x="5219347" y="3681615"/>
                  <a:ext cx="456266" cy="142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5" extrusionOk="0">
                      <a:moveTo>
                        <a:pt x="5087" y="0"/>
                      </a:moveTo>
                      <a:cubicBezTo>
                        <a:pt x="3812" y="0"/>
                        <a:pt x="2538" y="284"/>
                        <a:pt x="1566" y="851"/>
                      </a:cubicBezTo>
                      <a:cubicBezTo>
                        <a:pt x="473" y="1482"/>
                        <a:pt x="0" y="2343"/>
                        <a:pt x="148" y="3184"/>
                      </a:cubicBezTo>
                      <a:cubicBezTo>
                        <a:pt x="253" y="2543"/>
                        <a:pt x="725" y="1923"/>
                        <a:pt x="1566" y="1440"/>
                      </a:cubicBezTo>
                      <a:cubicBezTo>
                        <a:pt x="2538" y="877"/>
                        <a:pt x="3812" y="596"/>
                        <a:pt x="5087" y="596"/>
                      </a:cubicBezTo>
                      <a:cubicBezTo>
                        <a:pt x="6362" y="596"/>
                        <a:pt x="7639" y="877"/>
                        <a:pt x="8616" y="1440"/>
                      </a:cubicBezTo>
                      <a:cubicBezTo>
                        <a:pt x="9467" y="1933"/>
                        <a:pt x="9950" y="2554"/>
                        <a:pt x="10066" y="3194"/>
                      </a:cubicBezTo>
                      <a:cubicBezTo>
                        <a:pt x="10213" y="2364"/>
                        <a:pt x="9730" y="1492"/>
                        <a:pt x="8616" y="851"/>
                      </a:cubicBezTo>
                      <a:cubicBezTo>
                        <a:pt x="7639" y="284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88"/>
                <p:cNvSpPr/>
                <p:nvPr/>
              </p:nvSpPr>
              <p:spPr>
                <a:xfrm>
                  <a:off x="5225915" y="3708242"/>
                  <a:ext cx="443131" cy="231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4" extrusionOk="0">
                      <a:moveTo>
                        <a:pt x="4940" y="0"/>
                      </a:moveTo>
                      <a:cubicBezTo>
                        <a:pt x="3665" y="0"/>
                        <a:pt x="2391" y="281"/>
                        <a:pt x="1419" y="844"/>
                      </a:cubicBezTo>
                      <a:cubicBezTo>
                        <a:pt x="578" y="1327"/>
                        <a:pt x="106" y="1947"/>
                        <a:pt x="1" y="2588"/>
                      </a:cubicBezTo>
                      <a:cubicBezTo>
                        <a:pt x="106" y="3228"/>
                        <a:pt x="589" y="3849"/>
                        <a:pt x="1440" y="4332"/>
                      </a:cubicBezTo>
                      <a:cubicBezTo>
                        <a:pt x="2417" y="4899"/>
                        <a:pt x="3696" y="5183"/>
                        <a:pt x="4973" y="5183"/>
                      </a:cubicBezTo>
                      <a:cubicBezTo>
                        <a:pt x="6249" y="5183"/>
                        <a:pt x="7523" y="4899"/>
                        <a:pt x="8490" y="4332"/>
                      </a:cubicBezTo>
                      <a:cubicBezTo>
                        <a:pt x="9331" y="3849"/>
                        <a:pt x="9803" y="3239"/>
                        <a:pt x="9919" y="2598"/>
                      </a:cubicBezTo>
                      <a:cubicBezTo>
                        <a:pt x="9803" y="1958"/>
                        <a:pt x="9320" y="1337"/>
                        <a:pt x="8469" y="844"/>
                      </a:cubicBezTo>
                      <a:cubicBezTo>
                        <a:pt x="7492" y="281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88"/>
                <p:cNvSpPr/>
                <p:nvPr/>
              </p:nvSpPr>
              <p:spPr>
                <a:xfrm>
                  <a:off x="5219347" y="3668927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8"/>
                      </a:moveTo>
                      <a:cubicBezTo>
                        <a:pt x="10213" y="2648"/>
                        <a:pt x="9730" y="1776"/>
                        <a:pt x="8616" y="1135"/>
                      </a:cubicBezTo>
                      <a:cubicBezTo>
                        <a:pt x="6662" y="1"/>
                        <a:pt x="3510" y="1"/>
                        <a:pt x="1566" y="1135"/>
                      </a:cubicBezTo>
                      <a:cubicBezTo>
                        <a:pt x="473" y="1766"/>
                        <a:pt x="0" y="2627"/>
                        <a:pt x="148" y="3468"/>
                      </a:cubicBezTo>
                      <a:cubicBezTo>
                        <a:pt x="253" y="4108"/>
                        <a:pt x="736" y="4729"/>
                        <a:pt x="1587" y="5212"/>
                      </a:cubicBezTo>
                      <a:cubicBezTo>
                        <a:pt x="3541" y="6347"/>
                        <a:pt x="6704" y="6347"/>
                        <a:pt x="8637" y="5212"/>
                      </a:cubicBezTo>
                      <a:cubicBezTo>
                        <a:pt x="9478" y="4729"/>
                        <a:pt x="9950" y="4119"/>
                        <a:pt x="10066" y="34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88"/>
                <p:cNvSpPr/>
                <p:nvPr/>
              </p:nvSpPr>
              <p:spPr>
                <a:xfrm>
                  <a:off x="5225915" y="3695688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79"/>
                      </a:lnTo>
                      <a:cubicBezTo>
                        <a:pt x="9803" y="2239"/>
                        <a:pt x="9320" y="1618"/>
                        <a:pt x="8469" y="1125"/>
                      </a:cubicBezTo>
                      <a:cubicBezTo>
                        <a:pt x="6515" y="0"/>
                        <a:pt x="3363" y="0"/>
                        <a:pt x="1419" y="1125"/>
                      </a:cubicBezTo>
                      <a:cubicBezTo>
                        <a:pt x="578" y="1608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88"/>
                <p:cNvSpPr/>
                <p:nvPr/>
              </p:nvSpPr>
              <p:spPr>
                <a:xfrm>
                  <a:off x="5339034" y="3755286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79"/>
                        <a:pt x="2729" y="179"/>
                      </a:cubicBezTo>
                      <a:cubicBezTo>
                        <a:pt x="2431" y="179"/>
                        <a:pt x="2154" y="245"/>
                        <a:pt x="1923" y="379"/>
                      </a:cubicBezTo>
                      <a:cubicBezTo>
                        <a:pt x="873" y="989"/>
                        <a:pt x="2764" y="1713"/>
                        <a:pt x="2239" y="2018"/>
                      </a:cubicBezTo>
                      <a:cubicBezTo>
                        <a:pt x="2170" y="2059"/>
                        <a:pt x="2094" y="2077"/>
                        <a:pt x="2012" y="2077"/>
                      </a:cubicBezTo>
                      <a:cubicBezTo>
                        <a:pt x="1881" y="2077"/>
                        <a:pt x="1736" y="2029"/>
                        <a:pt x="1587" y="1944"/>
                      </a:cubicBezTo>
                      <a:cubicBezTo>
                        <a:pt x="1272" y="1766"/>
                        <a:pt x="999" y="1398"/>
                        <a:pt x="957" y="1062"/>
                      </a:cubicBezTo>
                      <a:lnTo>
                        <a:pt x="84" y="1230"/>
                      </a:lnTo>
                      <a:cubicBezTo>
                        <a:pt x="126" y="1524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8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8"/>
                        <a:pt x="3068" y="2460"/>
                      </a:cubicBezTo>
                      <a:cubicBezTo>
                        <a:pt x="4140" y="1839"/>
                        <a:pt x="2270" y="1094"/>
                        <a:pt x="2785" y="799"/>
                      </a:cubicBezTo>
                      <a:cubicBezTo>
                        <a:pt x="2842" y="767"/>
                        <a:pt x="2906" y="752"/>
                        <a:pt x="2975" y="752"/>
                      </a:cubicBezTo>
                      <a:cubicBezTo>
                        <a:pt x="3085" y="752"/>
                        <a:pt x="3208" y="791"/>
                        <a:pt x="3331" y="863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19"/>
                      </a:lnTo>
                      <a:cubicBezTo>
                        <a:pt x="4760" y="1167"/>
                        <a:pt x="4529" y="905"/>
                        <a:pt x="4214" y="673"/>
                      </a:cubicBezTo>
                      <a:lnTo>
                        <a:pt x="4812" y="316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3" name="Google Shape;3543;p90"/>
          <p:cNvGrpSpPr/>
          <p:nvPr/>
        </p:nvGrpSpPr>
        <p:grpSpPr>
          <a:xfrm>
            <a:off x="1171042" y="844818"/>
            <a:ext cx="1673972" cy="1057223"/>
            <a:chOff x="5740950" y="543750"/>
            <a:chExt cx="1106100" cy="698575"/>
          </a:xfrm>
        </p:grpSpPr>
        <p:sp>
          <p:nvSpPr>
            <p:cNvPr id="3544" name="Google Shape;3544;p90"/>
            <p:cNvSpPr/>
            <p:nvPr/>
          </p:nvSpPr>
          <p:spPr>
            <a:xfrm>
              <a:off x="6099750" y="586600"/>
              <a:ext cx="739425" cy="655725"/>
            </a:xfrm>
            <a:custGeom>
              <a:avLst/>
              <a:gdLst/>
              <a:ahLst/>
              <a:cxnLst/>
              <a:rect l="l" t="t" r="r" b="b"/>
              <a:pathLst>
                <a:path w="29577" h="26229" extrusionOk="0">
                  <a:moveTo>
                    <a:pt x="20500" y="1"/>
                  </a:moveTo>
                  <a:cubicBezTo>
                    <a:pt x="20247" y="1"/>
                    <a:pt x="19990" y="33"/>
                    <a:pt x="19732" y="98"/>
                  </a:cubicBezTo>
                  <a:lnTo>
                    <a:pt x="2364" y="4574"/>
                  </a:lnTo>
                  <a:cubicBezTo>
                    <a:pt x="1587" y="4774"/>
                    <a:pt x="935" y="5267"/>
                    <a:pt x="526" y="5961"/>
                  </a:cubicBezTo>
                  <a:cubicBezTo>
                    <a:pt x="116" y="6654"/>
                    <a:pt x="1" y="7464"/>
                    <a:pt x="200" y="8241"/>
                  </a:cubicBezTo>
                  <a:lnTo>
                    <a:pt x="4235" y="23896"/>
                  </a:lnTo>
                  <a:lnTo>
                    <a:pt x="6021" y="24401"/>
                  </a:lnTo>
                  <a:lnTo>
                    <a:pt x="6021" y="24401"/>
                  </a:lnTo>
                  <a:lnTo>
                    <a:pt x="1923" y="8514"/>
                  </a:lnTo>
                  <a:cubicBezTo>
                    <a:pt x="1640" y="7401"/>
                    <a:pt x="2322" y="6234"/>
                    <a:pt x="3447" y="5951"/>
                  </a:cubicBezTo>
                  <a:lnTo>
                    <a:pt x="19448" y="1821"/>
                  </a:lnTo>
                  <a:cubicBezTo>
                    <a:pt x="19620" y="1778"/>
                    <a:pt x="19793" y="1757"/>
                    <a:pt x="19963" y="1757"/>
                  </a:cubicBezTo>
                  <a:cubicBezTo>
                    <a:pt x="20906" y="1757"/>
                    <a:pt x="21774" y="2392"/>
                    <a:pt x="22023" y="3345"/>
                  </a:cubicBezTo>
                  <a:lnTo>
                    <a:pt x="27917" y="26229"/>
                  </a:lnTo>
                  <a:lnTo>
                    <a:pt x="29577" y="26229"/>
                  </a:lnTo>
                  <a:lnTo>
                    <a:pt x="23399" y="2262"/>
                  </a:lnTo>
                  <a:cubicBezTo>
                    <a:pt x="23126" y="1181"/>
                    <a:pt x="22296" y="392"/>
                    <a:pt x="21297" y="109"/>
                  </a:cubicBezTo>
                  <a:cubicBezTo>
                    <a:pt x="21041" y="38"/>
                    <a:pt x="20774" y="1"/>
                    <a:pt x="20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90"/>
            <p:cNvSpPr/>
            <p:nvPr/>
          </p:nvSpPr>
          <p:spPr>
            <a:xfrm>
              <a:off x="6091600" y="578850"/>
              <a:ext cx="755450" cy="663475"/>
            </a:xfrm>
            <a:custGeom>
              <a:avLst/>
              <a:gdLst/>
              <a:ahLst/>
              <a:cxnLst/>
              <a:rect l="l" t="t" r="r" b="b"/>
              <a:pathLst>
                <a:path w="30218" h="26539" extrusionOk="0">
                  <a:moveTo>
                    <a:pt x="20803" y="0"/>
                  </a:moveTo>
                  <a:cubicBezTo>
                    <a:pt x="20533" y="0"/>
                    <a:pt x="20258" y="34"/>
                    <a:pt x="19984" y="104"/>
                  </a:cubicBezTo>
                  <a:lnTo>
                    <a:pt x="2606" y="4580"/>
                  </a:lnTo>
                  <a:cubicBezTo>
                    <a:pt x="1756" y="4800"/>
                    <a:pt x="1041" y="5346"/>
                    <a:pt x="589" y="6114"/>
                  </a:cubicBezTo>
                  <a:cubicBezTo>
                    <a:pt x="127" y="6880"/>
                    <a:pt x="1" y="7774"/>
                    <a:pt x="222" y="8624"/>
                  </a:cubicBezTo>
                  <a:lnTo>
                    <a:pt x="4214" y="24111"/>
                  </a:lnTo>
                  <a:lnTo>
                    <a:pt x="4382" y="24153"/>
                  </a:lnTo>
                  <a:lnTo>
                    <a:pt x="4561" y="24206"/>
                  </a:lnTo>
                  <a:lnTo>
                    <a:pt x="526" y="8551"/>
                  </a:lnTo>
                  <a:cubicBezTo>
                    <a:pt x="327" y="7774"/>
                    <a:pt x="442" y="6964"/>
                    <a:pt x="852" y="6271"/>
                  </a:cubicBezTo>
                  <a:cubicBezTo>
                    <a:pt x="1261" y="5577"/>
                    <a:pt x="1913" y="5084"/>
                    <a:pt x="2690" y="4884"/>
                  </a:cubicBezTo>
                  <a:lnTo>
                    <a:pt x="20058" y="408"/>
                  </a:lnTo>
                  <a:cubicBezTo>
                    <a:pt x="20316" y="343"/>
                    <a:pt x="20573" y="311"/>
                    <a:pt x="20826" y="311"/>
                  </a:cubicBezTo>
                  <a:cubicBezTo>
                    <a:pt x="21100" y="311"/>
                    <a:pt x="21367" y="348"/>
                    <a:pt x="21623" y="419"/>
                  </a:cubicBezTo>
                  <a:cubicBezTo>
                    <a:pt x="22622" y="702"/>
                    <a:pt x="23452" y="1491"/>
                    <a:pt x="23725" y="2572"/>
                  </a:cubicBezTo>
                  <a:lnTo>
                    <a:pt x="29903" y="26539"/>
                  </a:lnTo>
                  <a:lnTo>
                    <a:pt x="30218" y="26539"/>
                  </a:lnTo>
                  <a:lnTo>
                    <a:pt x="24030" y="2488"/>
                  </a:lnTo>
                  <a:cubicBezTo>
                    <a:pt x="23639" y="997"/>
                    <a:pt x="22280" y="0"/>
                    <a:pt x="20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90"/>
            <p:cNvSpPr/>
            <p:nvPr/>
          </p:nvSpPr>
          <p:spPr>
            <a:xfrm>
              <a:off x="6140725" y="630525"/>
              <a:ext cx="656950" cy="611800"/>
            </a:xfrm>
            <a:custGeom>
              <a:avLst/>
              <a:gdLst/>
              <a:ahLst/>
              <a:cxnLst/>
              <a:rect l="l" t="t" r="r" b="b"/>
              <a:pathLst>
                <a:path w="26278" h="24472" extrusionOk="0">
                  <a:moveTo>
                    <a:pt x="18324" y="0"/>
                  </a:moveTo>
                  <a:cubicBezTo>
                    <a:pt x="18154" y="0"/>
                    <a:pt x="17981" y="21"/>
                    <a:pt x="17809" y="64"/>
                  </a:cubicBezTo>
                  <a:lnTo>
                    <a:pt x="1808" y="4194"/>
                  </a:lnTo>
                  <a:cubicBezTo>
                    <a:pt x="683" y="4477"/>
                    <a:pt x="1" y="5644"/>
                    <a:pt x="284" y="6757"/>
                  </a:cubicBezTo>
                  <a:lnTo>
                    <a:pt x="4382" y="22644"/>
                  </a:lnTo>
                  <a:lnTo>
                    <a:pt x="6735" y="23305"/>
                  </a:lnTo>
                  <a:lnTo>
                    <a:pt x="3121" y="9300"/>
                  </a:lnTo>
                  <a:cubicBezTo>
                    <a:pt x="4813" y="8869"/>
                    <a:pt x="5832" y="7136"/>
                    <a:pt x="5401" y="5444"/>
                  </a:cubicBezTo>
                  <a:lnTo>
                    <a:pt x="15278" y="2901"/>
                  </a:lnTo>
                  <a:cubicBezTo>
                    <a:pt x="15641" y="4331"/>
                    <a:pt x="16936" y="5280"/>
                    <a:pt x="18349" y="5280"/>
                  </a:cubicBezTo>
                  <a:cubicBezTo>
                    <a:pt x="18608" y="5280"/>
                    <a:pt x="18871" y="5248"/>
                    <a:pt x="19133" y="5181"/>
                  </a:cubicBezTo>
                  <a:lnTo>
                    <a:pt x="24103" y="24472"/>
                  </a:lnTo>
                  <a:lnTo>
                    <a:pt x="26278" y="24472"/>
                  </a:lnTo>
                  <a:lnTo>
                    <a:pt x="20384" y="1588"/>
                  </a:lnTo>
                  <a:cubicBezTo>
                    <a:pt x="20135" y="635"/>
                    <a:pt x="19267" y="0"/>
                    <a:pt x="18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90"/>
            <p:cNvSpPr/>
            <p:nvPr/>
          </p:nvSpPr>
          <p:spPr>
            <a:xfrm>
              <a:off x="6416250" y="1140850"/>
              <a:ext cx="206500" cy="101475"/>
            </a:xfrm>
            <a:custGeom>
              <a:avLst/>
              <a:gdLst/>
              <a:ahLst/>
              <a:cxnLst/>
              <a:rect l="l" t="t" r="r" b="b"/>
              <a:pathLst>
                <a:path w="8260" h="4059" extrusionOk="0">
                  <a:moveTo>
                    <a:pt x="5202" y="0"/>
                  </a:moveTo>
                  <a:cubicBezTo>
                    <a:pt x="5065" y="0"/>
                    <a:pt x="4925" y="18"/>
                    <a:pt x="4782" y="55"/>
                  </a:cubicBezTo>
                  <a:cubicBezTo>
                    <a:pt x="2807" y="560"/>
                    <a:pt x="4162" y="3354"/>
                    <a:pt x="3164" y="3607"/>
                  </a:cubicBezTo>
                  <a:cubicBezTo>
                    <a:pt x="3121" y="3618"/>
                    <a:pt x="3079" y="3624"/>
                    <a:pt x="3039" y="3624"/>
                  </a:cubicBezTo>
                  <a:cubicBezTo>
                    <a:pt x="2785" y="3624"/>
                    <a:pt x="2591" y="3398"/>
                    <a:pt x="2491" y="3008"/>
                  </a:cubicBezTo>
                  <a:cubicBezTo>
                    <a:pt x="2344" y="2430"/>
                    <a:pt x="2459" y="1484"/>
                    <a:pt x="2817" y="781"/>
                  </a:cubicBezTo>
                  <a:lnTo>
                    <a:pt x="1577" y="507"/>
                  </a:lnTo>
                  <a:cubicBezTo>
                    <a:pt x="1294" y="1127"/>
                    <a:pt x="1168" y="1894"/>
                    <a:pt x="1241" y="2640"/>
                  </a:cubicBezTo>
                  <a:lnTo>
                    <a:pt x="1" y="2955"/>
                  </a:lnTo>
                  <a:lnTo>
                    <a:pt x="274" y="4006"/>
                  </a:lnTo>
                  <a:lnTo>
                    <a:pt x="1472" y="3702"/>
                  </a:lnTo>
                  <a:cubicBezTo>
                    <a:pt x="1525" y="3828"/>
                    <a:pt x="1577" y="3943"/>
                    <a:pt x="1640" y="4059"/>
                  </a:cubicBezTo>
                  <a:lnTo>
                    <a:pt x="4719" y="4059"/>
                  </a:lnTo>
                  <a:cubicBezTo>
                    <a:pt x="5034" y="3039"/>
                    <a:pt x="4635" y="1673"/>
                    <a:pt x="5296" y="1505"/>
                  </a:cubicBezTo>
                  <a:cubicBezTo>
                    <a:pt x="5329" y="1498"/>
                    <a:pt x="5360" y="1494"/>
                    <a:pt x="5390" y="1494"/>
                  </a:cubicBezTo>
                  <a:cubicBezTo>
                    <a:pt x="5613" y="1494"/>
                    <a:pt x="5771" y="1696"/>
                    <a:pt x="5864" y="2020"/>
                  </a:cubicBezTo>
                  <a:cubicBezTo>
                    <a:pt x="5980" y="2472"/>
                    <a:pt x="5927" y="3270"/>
                    <a:pt x="5738" y="3954"/>
                  </a:cubicBezTo>
                  <a:lnTo>
                    <a:pt x="6263" y="4059"/>
                  </a:lnTo>
                  <a:lnTo>
                    <a:pt x="7019" y="4059"/>
                  </a:lnTo>
                  <a:cubicBezTo>
                    <a:pt x="7177" y="3522"/>
                    <a:pt x="7219" y="2871"/>
                    <a:pt x="7124" y="2241"/>
                  </a:cubicBezTo>
                  <a:lnTo>
                    <a:pt x="8259" y="1946"/>
                  </a:lnTo>
                  <a:lnTo>
                    <a:pt x="7997" y="896"/>
                  </a:lnTo>
                  <a:lnTo>
                    <a:pt x="6809" y="1201"/>
                  </a:lnTo>
                  <a:cubicBezTo>
                    <a:pt x="6451" y="440"/>
                    <a:pt x="5875" y="0"/>
                    <a:pt x="5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90"/>
            <p:cNvSpPr/>
            <p:nvPr/>
          </p:nvSpPr>
          <p:spPr>
            <a:xfrm>
              <a:off x="6218725" y="703025"/>
              <a:ext cx="524600" cy="539300"/>
            </a:xfrm>
            <a:custGeom>
              <a:avLst/>
              <a:gdLst/>
              <a:ahLst/>
              <a:cxnLst/>
              <a:rect l="l" t="t" r="r" b="b"/>
              <a:pathLst>
                <a:path w="20984" h="21572" extrusionOk="0">
                  <a:moveTo>
                    <a:pt x="8770" y="4699"/>
                  </a:moveTo>
                  <a:cubicBezTo>
                    <a:pt x="9915" y="4699"/>
                    <a:pt x="10963" y="5471"/>
                    <a:pt x="11264" y="6631"/>
                  </a:cubicBezTo>
                  <a:cubicBezTo>
                    <a:pt x="11611" y="8007"/>
                    <a:pt x="10781" y="9415"/>
                    <a:pt x="9405" y="9772"/>
                  </a:cubicBezTo>
                  <a:cubicBezTo>
                    <a:pt x="9189" y="9828"/>
                    <a:pt x="8972" y="9855"/>
                    <a:pt x="8758" y="9855"/>
                  </a:cubicBezTo>
                  <a:cubicBezTo>
                    <a:pt x="7612" y="9855"/>
                    <a:pt x="6564" y="9082"/>
                    <a:pt x="6263" y="7913"/>
                  </a:cubicBezTo>
                  <a:cubicBezTo>
                    <a:pt x="5906" y="6536"/>
                    <a:pt x="6736" y="5128"/>
                    <a:pt x="8123" y="4782"/>
                  </a:cubicBezTo>
                  <a:cubicBezTo>
                    <a:pt x="8339" y="4726"/>
                    <a:pt x="8556" y="4699"/>
                    <a:pt x="8770" y="4699"/>
                  </a:cubicBezTo>
                  <a:close/>
                  <a:moveTo>
                    <a:pt x="12158" y="1"/>
                  </a:moveTo>
                  <a:lnTo>
                    <a:pt x="2281" y="2544"/>
                  </a:lnTo>
                  <a:cubicBezTo>
                    <a:pt x="2712" y="4236"/>
                    <a:pt x="1693" y="5969"/>
                    <a:pt x="1" y="6400"/>
                  </a:cubicBezTo>
                  <a:lnTo>
                    <a:pt x="3615" y="20405"/>
                  </a:lnTo>
                  <a:lnTo>
                    <a:pt x="4971" y="20794"/>
                  </a:lnTo>
                  <a:cubicBezTo>
                    <a:pt x="4530" y="17295"/>
                    <a:pt x="6746" y="13944"/>
                    <a:pt x="10245" y="13040"/>
                  </a:cubicBezTo>
                  <a:cubicBezTo>
                    <a:pt x="10844" y="12885"/>
                    <a:pt x="11444" y="12811"/>
                    <a:pt x="12034" y="12811"/>
                  </a:cubicBezTo>
                  <a:cubicBezTo>
                    <a:pt x="15197" y="12811"/>
                    <a:pt x="18079" y="14941"/>
                    <a:pt x="18903" y="18147"/>
                  </a:cubicBezTo>
                  <a:cubicBezTo>
                    <a:pt x="19207" y="19312"/>
                    <a:pt x="19197" y="20479"/>
                    <a:pt x="18934" y="21572"/>
                  </a:cubicBezTo>
                  <a:lnTo>
                    <a:pt x="20983" y="21572"/>
                  </a:lnTo>
                  <a:lnTo>
                    <a:pt x="16013" y="2281"/>
                  </a:lnTo>
                  <a:cubicBezTo>
                    <a:pt x="15751" y="2348"/>
                    <a:pt x="15488" y="2380"/>
                    <a:pt x="15229" y="2380"/>
                  </a:cubicBezTo>
                  <a:cubicBezTo>
                    <a:pt x="13816" y="2380"/>
                    <a:pt x="12521" y="1431"/>
                    <a:pt x="12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90"/>
            <p:cNvSpPr/>
            <p:nvPr/>
          </p:nvSpPr>
          <p:spPr>
            <a:xfrm>
              <a:off x="6331950" y="1023275"/>
              <a:ext cx="366975" cy="219050"/>
            </a:xfrm>
            <a:custGeom>
              <a:avLst/>
              <a:gdLst/>
              <a:ahLst/>
              <a:cxnLst/>
              <a:rect l="l" t="t" r="r" b="b"/>
              <a:pathLst>
                <a:path w="14679" h="8762" extrusionOk="0">
                  <a:moveTo>
                    <a:pt x="7505" y="1"/>
                  </a:moveTo>
                  <a:cubicBezTo>
                    <a:pt x="6915" y="1"/>
                    <a:pt x="6315" y="75"/>
                    <a:pt x="5716" y="230"/>
                  </a:cubicBezTo>
                  <a:cubicBezTo>
                    <a:pt x="2217" y="1134"/>
                    <a:pt x="1" y="4485"/>
                    <a:pt x="442" y="7984"/>
                  </a:cubicBezTo>
                  <a:lnTo>
                    <a:pt x="3174" y="8762"/>
                  </a:lnTo>
                  <a:lnTo>
                    <a:pt x="5012" y="8762"/>
                  </a:lnTo>
                  <a:cubicBezTo>
                    <a:pt x="4949" y="8646"/>
                    <a:pt x="4897" y="8531"/>
                    <a:pt x="4844" y="8405"/>
                  </a:cubicBezTo>
                  <a:lnTo>
                    <a:pt x="3646" y="8709"/>
                  </a:lnTo>
                  <a:lnTo>
                    <a:pt x="3373" y="7658"/>
                  </a:lnTo>
                  <a:lnTo>
                    <a:pt x="4613" y="7343"/>
                  </a:lnTo>
                  <a:cubicBezTo>
                    <a:pt x="4540" y="6597"/>
                    <a:pt x="4666" y="5830"/>
                    <a:pt x="4949" y="5210"/>
                  </a:cubicBezTo>
                  <a:lnTo>
                    <a:pt x="6189" y="5484"/>
                  </a:lnTo>
                  <a:cubicBezTo>
                    <a:pt x="5831" y="6187"/>
                    <a:pt x="5716" y="7133"/>
                    <a:pt x="5863" y="7711"/>
                  </a:cubicBezTo>
                  <a:cubicBezTo>
                    <a:pt x="5963" y="8101"/>
                    <a:pt x="6157" y="8327"/>
                    <a:pt x="6411" y="8327"/>
                  </a:cubicBezTo>
                  <a:cubicBezTo>
                    <a:pt x="6451" y="8327"/>
                    <a:pt x="6493" y="8321"/>
                    <a:pt x="6536" y="8310"/>
                  </a:cubicBezTo>
                  <a:cubicBezTo>
                    <a:pt x="7534" y="8057"/>
                    <a:pt x="6179" y="5263"/>
                    <a:pt x="8154" y="4758"/>
                  </a:cubicBezTo>
                  <a:cubicBezTo>
                    <a:pt x="8297" y="4721"/>
                    <a:pt x="8437" y="4703"/>
                    <a:pt x="8574" y="4703"/>
                  </a:cubicBezTo>
                  <a:cubicBezTo>
                    <a:pt x="9247" y="4703"/>
                    <a:pt x="9823" y="5143"/>
                    <a:pt x="10181" y="5904"/>
                  </a:cubicBezTo>
                  <a:lnTo>
                    <a:pt x="11369" y="5599"/>
                  </a:lnTo>
                  <a:lnTo>
                    <a:pt x="11631" y="6649"/>
                  </a:lnTo>
                  <a:lnTo>
                    <a:pt x="10496" y="6944"/>
                  </a:lnTo>
                  <a:cubicBezTo>
                    <a:pt x="10591" y="7574"/>
                    <a:pt x="10549" y="8225"/>
                    <a:pt x="10391" y="8762"/>
                  </a:cubicBezTo>
                  <a:lnTo>
                    <a:pt x="14405" y="8762"/>
                  </a:lnTo>
                  <a:cubicBezTo>
                    <a:pt x="14668" y="7669"/>
                    <a:pt x="14678" y="6502"/>
                    <a:pt x="14374" y="5337"/>
                  </a:cubicBezTo>
                  <a:cubicBezTo>
                    <a:pt x="13550" y="2131"/>
                    <a:pt x="10668" y="1"/>
                    <a:pt x="7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90"/>
            <p:cNvSpPr/>
            <p:nvPr/>
          </p:nvSpPr>
          <p:spPr>
            <a:xfrm>
              <a:off x="6532100" y="1178200"/>
              <a:ext cx="40725" cy="64125"/>
            </a:xfrm>
            <a:custGeom>
              <a:avLst/>
              <a:gdLst/>
              <a:ahLst/>
              <a:cxnLst/>
              <a:rect l="l" t="t" r="r" b="b"/>
              <a:pathLst>
                <a:path w="1629" h="2565" extrusionOk="0">
                  <a:moveTo>
                    <a:pt x="756" y="0"/>
                  </a:moveTo>
                  <a:cubicBezTo>
                    <a:pt x="726" y="0"/>
                    <a:pt x="695" y="4"/>
                    <a:pt x="662" y="11"/>
                  </a:cubicBezTo>
                  <a:cubicBezTo>
                    <a:pt x="1" y="179"/>
                    <a:pt x="400" y="1545"/>
                    <a:pt x="85" y="2565"/>
                  </a:cubicBezTo>
                  <a:lnTo>
                    <a:pt x="1629" y="2565"/>
                  </a:lnTo>
                  <a:lnTo>
                    <a:pt x="1104" y="2460"/>
                  </a:lnTo>
                  <a:cubicBezTo>
                    <a:pt x="1293" y="1776"/>
                    <a:pt x="1346" y="978"/>
                    <a:pt x="1230" y="526"/>
                  </a:cubicBezTo>
                  <a:cubicBezTo>
                    <a:pt x="1137" y="202"/>
                    <a:pt x="979" y="0"/>
                    <a:pt x="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90"/>
            <p:cNvSpPr/>
            <p:nvPr/>
          </p:nvSpPr>
          <p:spPr>
            <a:xfrm>
              <a:off x="6366350" y="820475"/>
              <a:ext cx="142675" cy="128950"/>
            </a:xfrm>
            <a:custGeom>
              <a:avLst/>
              <a:gdLst/>
              <a:ahLst/>
              <a:cxnLst/>
              <a:rect l="l" t="t" r="r" b="b"/>
              <a:pathLst>
                <a:path w="5707" h="5158" extrusionOk="0">
                  <a:moveTo>
                    <a:pt x="2865" y="1"/>
                  </a:moveTo>
                  <a:cubicBezTo>
                    <a:pt x="2651" y="1"/>
                    <a:pt x="2434" y="28"/>
                    <a:pt x="2218" y="84"/>
                  </a:cubicBezTo>
                  <a:cubicBezTo>
                    <a:pt x="831" y="430"/>
                    <a:pt x="1" y="1838"/>
                    <a:pt x="358" y="3215"/>
                  </a:cubicBezTo>
                  <a:cubicBezTo>
                    <a:pt x="659" y="4384"/>
                    <a:pt x="1707" y="5157"/>
                    <a:pt x="2853" y="5157"/>
                  </a:cubicBezTo>
                  <a:cubicBezTo>
                    <a:pt x="3067" y="5157"/>
                    <a:pt x="3284" y="5130"/>
                    <a:pt x="3500" y="5074"/>
                  </a:cubicBezTo>
                  <a:cubicBezTo>
                    <a:pt x="4876" y="4717"/>
                    <a:pt x="5706" y="3309"/>
                    <a:pt x="5359" y="1933"/>
                  </a:cubicBezTo>
                  <a:cubicBezTo>
                    <a:pt x="5058" y="773"/>
                    <a:pt x="4010" y="1"/>
                    <a:pt x="28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90"/>
            <p:cNvSpPr/>
            <p:nvPr/>
          </p:nvSpPr>
          <p:spPr>
            <a:xfrm>
              <a:off x="5925600" y="551525"/>
              <a:ext cx="825325" cy="690800"/>
            </a:xfrm>
            <a:custGeom>
              <a:avLst/>
              <a:gdLst/>
              <a:ahLst/>
              <a:cxnLst/>
              <a:rect l="l" t="t" r="r" b="b"/>
              <a:pathLst>
                <a:path w="33013" h="27632" extrusionOk="0">
                  <a:moveTo>
                    <a:pt x="19703" y="1"/>
                  </a:moveTo>
                  <a:cubicBezTo>
                    <a:pt x="19323" y="1"/>
                    <a:pt x="18934" y="76"/>
                    <a:pt x="18555" y="230"/>
                  </a:cubicBezTo>
                  <a:lnTo>
                    <a:pt x="1955" y="7017"/>
                  </a:lnTo>
                  <a:cubicBezTo>
                    <a:pt x="1209" y="7322"/>
                    <a:pt x="631" y="7889"/>
                    <a:pt x="326" y="8636"/>
                  </a:cubicBezTo>
                  <a:cubicBezTo>
                    <a:pt x="11" y="9381"/>
                    <a:pt x="0" y="10201"/>
                    <a:pt x="305" y="10936"/>
                  </a:cubicBezTo>
                  <a:lnTo>
                    <a:pt x="6430" y="25909"/>
                  </a:lnTo>
                  <a:lnTo>
                    <a:pt x="8270" y="26171"/>
                  </a:lnTo>
                  <a:lnTo>
                    <a:pt x="2060" y="10989"/>
                  </a:lnTo>
                  <a:cubicBezTo>
                    <a:pt x="1618" y="9906"/>
                    <a:pt x="2134" y="8678"/>
                    <a:pt x="3215" y="8236"/>
                  </a:cubicBezTo>
                  <a:lnTo>
                    <a:pt x="18513" y="1974"/>
                  </a:lnTo>
                  <a:cubicBezTo>
                    <a:pt x="18770" y="1871"/>
                    <a:pt x="19036" y="1822"/>
                    <a:pt x="19299" y="1822"/>
                  </a:cubicBezTo>
                  <a:cubicBezTo>
                    <a:pt x="20133" y="1822"/>
                    <a:pt x="20930" y="2315"/>
                    <a:pt x="21266" y="3130"/>
                  </a:cubicBezTo>
                  <a:lnTo>
                    <a:pt x="31279" y="27632"/>
                  </a:lnTo>
                  <a:lnTo>
                    <a:pt x="33012" y="27632"/>
                  </a:lnTo>
                  <a:lnTo>
                    <a:pt x="22485" y="1869"/>
                  </a:lnTo>
                  <a:cubicBezTo>
                    <a:pt x="22064" y="850"/>
                    <a:pt x="21140" y="177"/>
                    <a:pt x="20110" y="30"/>
                  </a:cubicBezTo>
                  <a:cubicBezTo>
                    <a:pt x="19976" y="11"/>
                    <a:pt x="19840" y="1"/>
                    <a:pt x="19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90"/>
            <p:cNvSpPr/>
            <p:nvPr/>
          </p:nvSpPr>
          <p:spPr>
            <a:xfrm>
              <a:off x="5917725" y="543750"/>
              <a:ext cx="841600" cy="698575"/>
            </a:xfrm>
            <a:custGeom>
              <a:avLst/>
              <a:gdLst/>
              <a:ahLst/>
              <a:cxnLst/>
              <a:rect l="l" t="t" r="r" b="b"/>
              <a:pathLst>
                <a:path w="33664" h="27943" extrusionOk="0">
                  <a:moveTo>
                    <a:pt x="20004" y="0"/>
                  </a:moveTo>
                  <a:cubicBezTo>
                    <a:pt x="19587" y="0"/>
                    <a:pt x="19164" y="79"/>
                    <a:pt x="18755" y="247"/>
                  </a:cubicBezTo>
                  <a:lnTo>
                    <a:pt x="2154" y="7044"/>
                  </a:lnTo>
                  <a:cubicBezTo>
                    <a:pt x="1335" y="7371"/>
                    <a:pt x="694" y="8011"/>
                    <a:pt x="347" y="8831"/>
                  </a:cubicBezTo>
                  <a:cubicBezTo>
                    <a:pt x="11" y="9650"/>
                    <a:pt x="0" y="10554"/>
                    <a:pt x="336" y="11373"/>
                  </a:cubicBezTo>
                  <a:lnTo>
                    <a:pt x="6388" y="26167"/>
                  </a:lnTo>
                  <a:lnTo>
                    <a:pt x="6567" y="26199"/>
                  </a:lnTo>
                  <a:lnTo>
                    <a:pt x="6745" y="26220"/>
                  </a:lnTo>
                  <a:lnTo>
                    <a:pt x="6745" y="26220"/>
                  </a:lnTo>
                  <a:lnTo>
                    <a:pt x="620" y="11247"/>
                  </a:lnTo>
                  <a:cubicBezTo>
                    <a:pt x="315" y="10512"/>
                    <a:pt x="326" y="9692"/>
                    <a:pt x="641" y="8947"/>
                  </a:cubicBezTo>
                  <a:cubicBezTo>
                    <a:pt x="946" y="8200"/>
                    <a:pt x="1524" y="7633"/>
                    <a:pt x="2270" y="7328"/>
                  </a:cubicBezTo>
                  <a:lnTo>
                    <a:pt x="18870" y="541"/>
                  </a:lnTo>
                  <a:cubicBezTo>
                    <a:pt x="19249" y="387"/>
                    <a:pt x="19638" y="312"/>
                    <a:pt x="20018" y="312"/>
                  </a:cubicBezTo>
                  <a:cubicBezTo>
                    <a:pt x="20155" y="312"/>
                    <a:pt x="20291" y="322"/>
                    <a:pt x="20425" y="341"/>
                  </a:cubicBezTo>
                  <a:cubicBezTo>
                    <a:pt x="21455" y="488"/>
                    <a:pt x="22379" y="1161"/>
                    <a:pt x="22800" y="2180"/>
                  </a:cubicBezTo>
                  <a:lnTo>
                    <a:pt x="33327" y="27943"/>
                  </a:lnTo>
                  <a:lnTo>
                    <a:pt x="33664" y="27943"/>
                  </a:lnTo>
                  <a:lnTo>
                    <a:pt x="23084" y="2064"/>
                  </a:lnTo>
                  <a:cubicBezTo>
                    <a:pt x="22558" y="781"/>
                    <a:pt x="21312" y="0"/>
                    <a:pt x="20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90"/>
            <p:cNvSpPr/>
            <p:nvPr/>
          </p:nvSpPr>
          <p:spPr>
            <a:xfrm>
              <a:off x="5966050" y="597050"/>
              <a:ext cx="741550" cy="645275"/>
            </a:xfrm>
            <a:custGeom>
              <a:avLst/>
              <a:gdLst/>
              <a:ahLst/>
              <a:cxnLst/>
              <a:rect l="l" t="t" r="r" b="b"/>
              <a:pathLst>
                <a:path w="29662" h="25811" extrusionOk="0">
                  <a:moveTo>
                    <a:pt x="17681" y="1"/>
                  </a:moveTo>
                  <a:cubicBezTo>
                    <a:pt x="17418" y="1"/>
                    <a:pt x="17152" y="50"/>
                    <a:pt x="16895" y="153"/>
                  </a:cubicBezTo>
                  <a:lnTo>
                    <a:pt x="1597" y="6415"/>
                  </a:lnTo>
                  <a:cubicBezTo>
                    <a:pt x="516" y="6857"/>
                    <a:pt x="0" y="8085"/>
                    <a:pt x="442" y="9168"/>
                  </a:cubicBezTo>
                  <a:lnTo>
                    <a:pt x="6652" y="24350"/>
                  </a:lnTo>
                  <a:lnTo>
                    <a:pt x="9068" y="24686"/>
                  </a:lnTo>
                  <a:lnTo>
                    <a:pt x="3594" y="11300"/>
                  </a:lnTo>
                  <a:cubicBezTo>
                    <a:pt x="5212" y="10639"/>
                    <a:pt x="5989" y="8790"/>
                    <a:pt x="5328" y="7172"/>
                  </a:cubicBezTo>
                  <a:lnTo>
                    <a:pt x="14763" y="3305"/>
                  </a:lnTo>
                  <a:cubicBezTo>
                    <a:pt x="15264" y="4531"/>
                    <a:pt x="16447" y="5275"/>
                    <a:pt x="17695" y="5275"/>
                  </a:cubicBezTo>
                  <a:cubicBezTo>
                    <a:pt x="18094" y="5275"/>
                    <a:pt x="18500" y="5199"/>
                    <a:pt x="18891" y="5038"/>
                  </a:cubicBezTo>
                  <a:lnTo>
                    <a:pt x="27381" y="25811"/>
                  </a:lnTo>
                  <a:lnTo>
                    <a:pt x="29661" y="25811"/>
                  </a:lnTo>
                  <a:lnTo>
                    <a:pt x="19648" y="1309"/>
                  </a:lnTo>
                  <a:cubicBezTo>
                    <a:pt x="19312" y="494"/>
                    <a:pt x="18515" y="1"/>
                    <a:pt x="17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90"/>
            <p:cNvSpPr/>
            <p:nvPr/>
          </p:nvSpPr>
          <p:spPr>
            <a:xfrm>
              <a:off x="6299100" y="1109900"/>
              <a:ext cx="201250" cy="132425"/>
            </a:xfrm>
            <a:custGeom>
              <a:avLst/>
              <a:gdLst/>
              <a:ahLst/>
              <a:cxnLst/>
              <a:rect l="l" t="t" r="r" b="b"/>
              <a:pathLst>
                <a:path w="8050" h="5297" extrusionOk="0">
                  <a:moveTo>
                    <a:pt x="4963" y="0"/>
                  </a:moveTo>
                  <a:cubicBezTo>
                    <a:pt x="4762" y="0"/>
                    <a:pt x="4557" y="42"/>
                    <a:pt x="4351" y="127"/>
                  </a:cubicBezTo>
                  <a:cubicBezTo>
                    <a:pt x="2459" y="894"/>
                    <a:pt x="4172" y="3479"/>
                    <a:pt x="3227" y="3868"/>
                  </a:cubicBezTo>
                  <a:cubicBezTo>
                    <a:pt x="3166" y="3893"/>
                    <a:pt x="3107" y="3905"/>
                    <a:pt x="3050" y="3905"/>
                  </a:cubicBezTo>
                  <a:cubicBezTo>
                    <a:pt x="2821" y="3905"/>
                    <a:pt x="2624" y="3708"/>
                    <a:pt x="2480" y="3363"/>
                  </a:cubicBezTo>
                  <a:cubicBezTo>
                    <a:pt x="2260" y="2806"/>
                    <a:pt x="2239" y="1861"/>
                    <a:pt x="2491" y="1115"/>
                  </a:cubicBezTo>
                  <a:lnTo>
                    <a:pt x="1241" y="1010"/>
                  </a:lnTo>
                  <a:cubicBezTo>
                    <a:pt x="1031" y="1661"/>
                    <a:pt x="1010" y="2439"/>
                    <a:pt x="1189" y="3163"/>
                  </a:cubicBezTo>
                  <a:lnTo>
                    <a:pt x="1" y="3647"/>
                  </a:lnTo>
                  <a:lnTo>
                    <a:pt x="411" y="4655"/>
                  </a:lnTo>
                  <a:lnTo>
                    <a:pt x="1567" y="4183"/>
                  </a:lnTo>
                  <a:cubicBezTo>
                    <a:pt x="1777" y="4582"/>
                    <a:pt x="2050" y="4897"/>
                    <a:pt x="2354" y="5108"/>
                  </a:cubicBezTo>
                  <a:lnTo>
                    <a:pt x="3699" y="5297"/>
                  </a:lnTo>
                  <a:lnTo>
                    <a:pt x="3804" y="5297"/>
                  </a:lnTo>
                  <a:cubicBezTo>
                    <a:pt x="3825" y="5286"/>
                    <a:pt x="3857" y="5276"/>
                    <a:pt x="3878" y="5265"/>
                  </a:cubicBezTo>
                  <a:cubicBezTo>
                    <a:pt x="5812" y="4477"/>
                    <a:pt x="4130" y="1872"/>
                    <a:pt x="5055" y="1503"/>
                  </a:cubicBezTo>
                  <a:cubicBezTo>
                    <a:pt x="5105" y="1480"/>
                    <a:pt x="5154" y="1470"/>
                    <a:pt x="5202" y="1470"/>
                  </a:cubicBezTo>
                  <a:cubicBezTo>
                    <a:pt x="5395" y="1470"/>
                    <a:pt x="5565" y="1646"/>
                    <a:pt x="5675" y="1924"/>
                  </a:cubicBezTo>
                  <a:cubicBezTo>
                    <a:pt x="5854" y="2355"/>
                    <a:pt x="5917" y="3163"/>
                    <a:pt x="5822" y="3857"/>
                  </a:cubicBezTo>
                  <a:lnTo>
                    <a:pt x="7093" y="3941"/>
                  </a:lnTo>
                  <a:cubicBezTo>
                    <a:pt x="7198" y="3353"/>
                    <a:pt x="7156" y="2649"/>
                    <a:pt x="6967" y="1977"/>
                  </a:cubicBezTo>
                  <a:lnTo>
                    <a:pt x="8049" y="1535"/>
                  </a:lnTo>
                  <a:lnTo>
                    <a:pt x="7640" y="527"/>
                  </a:lnTo>
                  <a:lnTo>
                    <a:pt x="6515" y="989"/>
                  </a:lnTo>
                  <a:cubicBezTo>
                    <a:pt x="6100" y="354"/>
                    <a:pt x="5551" y="0"/>
                    <a:pt x="49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90"/>
            <p:cNvSpPr/>
            <p:nvPr/>
          </p:nvSpPr>
          <p:spPr>
            <a:xfrm>
              <a:off x="6055875" y="679675"/>
              <a:ext cx="594700" cy="562650"/>
            </a:xfrm>
            <a:custGeom>
              <a:avLst/>
              <a:gdLst/>
              <a:ahLst/>
              <a:cxnLst/>
              <a:rect l="l" t="t" r="r" b="b"/>
              <a:pathLst>
                <a:path w="23788" h="22506" extrusionOk="0">
                  <a:moveTo>
                    <a:pt x="8804" y="5088"/>
                  </a:moveTo>
                  <a:cubicBezTo>
                    <a:pt x="9818" y="5088"/>
                    <a:pt x="10775" y="5692"/>
                    <a:pt x="11180" y="6693"/>
                  </a:cubicBezTo>
                  <a:cubicBezTo>
                    <a:pt x="11726" y="8006"/>
                    <a:pt x="11096" y="9519"/>
                    <a:pt x="9772" y="10055"/>
                  </a:cubicBezTo>
                  <a:cubicBezTo>
                    <a:pt x="9452" y="10185"/>
                    <a:pt x="9121" y="10246"/>
                    <a:pt x="8796" y="10246"/>
                  </a:cubicBezTo>
                  <a:cubicBezTo>
                    <a:pt x="7778" y="10246"/>
                    <a:pt x="6816" y="9643"/>
                    <a:pt x="6410" y="8647"/>
                  </a:cubicBezTo>
                  <a:cubicBezTo>
                    <a:pt x="5874" y="7323"/>
                    <a:pt x="6505" y="5821"/>
                    <a:pt x="7818" y="5285"/>
                  </a:cubicBezTo>
                  <a:cubicBezTo>
                    <a:pt x="8141" y="5151"/>
                    <a:pt x="8475" y="5088"/>
                    <a:pt x="8804" y="5088"/>
                  </a:cubicBezTo>
                  <a:close/>
                  <a:moveTo>
                    <a:pt x="11170" y="0"/>
                  </a:moveTo>
                  <a:lnTo>
                    <a:pt x="1735" y="3867"/>
                  </a:lnTo>
                  <a:cubicBezTo>
                    <a:pt x="2396" y="5485"/>
                    <a:pt x="1619" y="7334"/>
                    <a:pt x="1" y="7995"/>
                  </a:cubicBezTo>
                  <a:lnTo>
                    <a:pt x="5475" y="21381"/>
                  </a:lnTo>
                  <a:lnTo>
                    <a:pt x="6872" y="21581"/>
                  </a:lnTo>
                  <a:cubicBezTo>
                    <a:pt x="5958" y="18177"/>
                    <a:pt x="7703" y="14542"/>
                    <a:pt x="11054" y="13176"/>
                  </a:cubicBezTo>
                  <a:cubicBezTo>
                    <a:pt x="11933" y="12817"/>
                    <a:pt x="12842" y="12646"/>
                    <a:pt x="13737" y="12646"/>
                  </a:cubicBezTo>
                  <a:cubicBezTo>
                    <a:pt x="16535" y="12646"/>
                    <a:pt x="19190" y="14309"/>
                    <a:pt x="20321" y="17063"/>
                  </a:cubicBezTo>
                  <a:cubicBezTo>
                    <a:pt x="21056" y="18880"/>
                    <a:pt x="20993" y="20825"/>
                    <a:pt x="20290" y="22506"/>
                  </a:cubicBezTo>
                  <a:lnTo>
                    <a:pt x="23788" y="22506"/>
                  </a:lnTo>
                  <a:lnTo>
                    <a:pt x="15298" y="1733"/>
                  </a:lnTo>
                  <a:cubicBezTo>
                    <a:pt x="14907" y="1894"/>
                    <a:pt x="14501" y="1970"/>
                    <a:pt x="14102" y="1970"/>
                  </a:cubicBezTo>
                  <a:cubicBezTo>
                    <a:pt x="12854" y="1970"/>
                    <a:pt x="11671" y="1226"/>
                    <a:pt x="1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90"/>
            <p:cNvSpPr/>
            <p:nvPr/>
          </p:nvSpPr>
          <p:spPr>
            <a:xfrm>
              <a:off x="6204825" y="995825"/>
              <a:ext cx="377475" cy="246500"/>
            </a:xfrm>
            <a:custGeom>
              <a:avLst/>
              <a:gdLst/>
              <a:ahLst/>
              <a:cxnLst/>
              <a:rect l="l" t="t" r="r" b="b"/>
              <a:pathLst>
                <a:path w="15099" h="9860" extrusionOk="0">
                  <a:moveTo>
                    <a:pt x="7779" y="0"/>
                  </a:moveTo>
                  <a:cubicBezTo>
                    <a:pt x="6884" y="0"/>
                    <a:pt x="5975" y="171"/>
                    <a:pt x="5096" y="530"/>
                  </a:cubicBezTo>
                  <a:cubicBezTo>
                    <a:pt x="1745" y="1896"/>
                    <a:pt x="0" y="5531"/>
                    <a:pt x="914" y="8935"/>
                  </a:cubicBezTo>
                  <a:lnTo>
                    <a:pt x="6125" y="9671"/>
                  </a:lnTo>
                  <a:cubicBezTo>
                    <a:pt x="5821" y="9460"/>
                    <a:pt x="5548" y="9145"/>
                    <a:pt x="5338" y="8746"/>
                  </a:cubicBezTo>
                  <a:lnTo>
                    <a:pt x="4182" y="9218"/>
                  </a:lnTo>
                  <a:lnTo>
                    <a:pt x="3772" y="8210"/>
                  </a:lnTo>
                  <a:lnTo>
                    <a:pt x="4960" y="7726"/>
                  </a:lnTo>
                  <a:cubicBezTo>
                    <a:pt x="4781" y="7002"/>
                    <a:pt x="4802" y="6224"/>
                    <a:pt x="5012" y="5573"/>
                  </a:cubicBezTo>
                  <a:lnTo>
                    <a:pt x="6262" y="5678"/>
                  </a:lnTo>
                  <a:cubicBezTo>
                    <a:pt x="6010" y="6424"/>
                    <a:pt x="6031" y="7369"/>
                    <a:pt x="6251" y="7926"/>
                  </a:cubicBezTo>
                  <a:cubicBezTo>
                    <a:pt x="6395" y="8271"/>
                    <a:pt x="6592" y="8468"/>
                    <a:pt x="6821" y="8468"/>
                  </a:cubicBezTo>
                  <a:cubicBezTo>
                    <a:pt x="6878" y="8468"/>
                    <a:pt x="6937" y="8456"/>
                    <a:pt x="6998" y="8431"/>
                  </a:cubicBezTo>
                  <a:cubicBezTo>
                    <a:pt x="7943" y="8042"/>
                    <a:pt x="6230" y="5457"/>
                    <a:pt x="8122" y="4690"/>
                  </a:cubicBezTo>
                  <a:cubicBezTo>
                    <a:pt x="8328" y="4605"/>
                    <a:pt x="8533" y="4563"/>
                    <a:pt x="8734" y="4563"/>
                  </a:cubicBezTo>
                  <a:cubicBezTo>
                    <a:pt x="9322" y="4563"/>
                    <a:pt x="9871" y="4917"/>
                    <a:pt x="10286" y="5552"/>
                  </a:cubicBezTo>
                  <a:lnTo>
                    <a:pt x="11411" y="5090"/>
                  </a:lnTo>
                  <a:lnTo>
                    <a:pt x="11820" y="6098"/>
                  </a:lnTo>
                  <a:lnTo>
                    <a:pt x="10738" y="6540"/>
                  </a:lnTo>
                  <a:cubicBezTo>
                    <a:pt x="10927" y="7212"/>
                    <a:pt x="10969" y="7916"/>
                    <a:pt x="10864" y="8504"/>
                  </a:cubicBezTo>
                  <a:lnTo>
                    <a:pt x="9593" y="8420"/>
                  </a:lnTo>
                  <a:cubicBezTo>
                    <a:pt x="9688" y="7726"/>
                    <a:pt x="9625" y="6918"/>
                    <a:pt x="9446" y="6487"/>
                  </a:cubicBezTo>
                  <a:cubicBezTo>
                    <a:pt x="9336" y="6209"/>
                    <a:pt x="9166" y="6033"/>
                    <a:pt x="8973" y="6033"/>
                  </a:cubicBezTo>
                  <a:cubicBezTo>
                    <a:pt x="8925" y="6033"/>
                    <a:pt x="8876" y="6043"/>
                    <a:pt x="8826" y="6066"/>
                  </a:cubicBezTo>
                  <a:cubicBezTo>
                    <a:pt x="7901" y="6435"/>
                    <a:pt x="9583" y="9040"/>
                    <a:pt x="7649" y="9828"/>
                  </a:cubicBezTo>
                  <a:cubicBezTo>
                    <a:pt x="7628" y="9839"/>
                    <a:pt x="7596" y="9849"/>
                    <a:pt x="7575" y="9860"/>
                  </a:cubicBezTo>
                  <a:lnTo>
                    <a:pt x="14332" y="9860"/>
                  </a:lnTo>
                  <a:cubicBezTo>
                    <a:pt x="15035" y="8179"/>
                    <a:pt x="15098" y="6234"/>
                    <a:pt x="14363" y="4417"/>
                  </a:cubicBezTo>
                  <a:cubicBezTo>
                    <a:pt x="13232" y="1663"/>
                    <a:pt x="10577" y="0"/>
                    <a:pt x="7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90"/>
            <p:cNvSpPr/>
            <p:nvPr/>
          </p:nvSpPr>
          <p:spPr>
            <a:xfrm>
              <a:off x="6202725" y="806850"/>
              <a:ext cx="146325" cy="129000"/>
            </a:xfrm>
            <a:custGeom>
              <a:avLst/>
              <a:gdLst/>
              <a:ahLst/>
              <a:cxnLst/>
              <a:rect l="l" t="t" r="r" b="b"/>
              <a:pathLst>
                <a:path w="5853" h="5160" extrusionOk="0">
                  <a:moveTo>
                    <a:pt x="2930" y="1"/>
                  </a:moveTo>
                  <a:cubicBezTo>
                    <a:pt x="2601" y="1"/>
                    <a:pt x="2267" y="64"/>
                    <a:pt x="1944" y="198"/>
                  </a:cubicBezTo>
                  <a:cubicBezTo>
                    <a:pt x="631" y="734"/>
                    <a:pt x="0" y="2236"/>
                    <a:pt x="536" y="3560"/>
                  </a:cubicBezTo>
                  <a:cubicBezTo>
                    <a:pt x="942" y="4556"/>
                    <a:pt x="1904" y="5159"/>
                    <a:pt x="2922" y="5159"/>
                  </a:cubicBezTo>
                  <a:cubicBezTo>
                    <a:pt x="3247" y="5159"/>
                    <a:pt x="3578" y="5098"/>
                    <a:pt x="3898" y="4968"/>
                  </a:cubicBezTo>
                  <a:cubicBezTo>
                    <a:pt x="5222" y="4432"/>
                    <a:pt x="5852" y="2919"/>
                    <a:pt x="5306" y="1606"/>
                  </a:cubicBezTo>
                  <a:cubicBezTo>
                    <a:pt x="4901" y="605"/>
                    <a:pt x="394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90"/>
            <p:cNvSpPr/>
            <p:nvPr/>
          </p:nvSpPr>
          <p:spPr>
            <a:xfrm>
              <a:off x="5748825" y="553850"/>
              <a:ext cx="910175" cy="688475"/>
            </a:xfrm>
            <a:custGeom>
              <a:avLst/>
              <a:gdLst/>
              <a:ahLst/>
              <a:cxnLst/>
              <a:rect l="l" t="t" r="r" b="b"/>
              <a:pathLst>
                <a:path w="36407" h="27539" extrusionOk="0">
                  <a:moveTo>
                    <a:pt x="18608" y="0"/>
                  </a:moveTo>
                  <a:cubicBezTo>
                    <a:pt x="18093" y="0"/>
                    <a:pt x="17568" y="137"/>
                    <a:pt x="17095" y="410"/>
                  </a:cubicBezTo>
                  <a:lnTo>
                    <a:pt x="1598" y="9456"/>
                  </a:lnTo>
                  <a:cubicBezTo>
                    <a:pt x="904" y="9855"/>
                    <a:pt x="410" y="10507"/>
                    <a:pt x="211" y="11295"/>
                  </a:cubicBezTo>
                  <a:cubicBezTo>
                    <a:pt x="1" y="12073"/>
                    <a:pt x="106" y="12881"/>
                    <a:pt x="515" y="13575"/>
                  </a:cubicBezTo>
                  <a:lnTo>
                    <a:pt x="8658" y="27539"/>
                  </a:lnTo>
                  <a:lnTo>
                    <a:pt x="10518" y="27539"/>
                  </a:lnTo>
                  <a:lnTo>
                    <a:pt x="2259" y="13376"/>
                  </a:lnTo>
                  <a:cubicBezTo>
                    <a:pt x="1671" y="12367"/>
                    <a:pt x="2007" y="11074"/>
                    <a:pt x="3016" y="10486"/>
                  </a:cubicBezTo>
                  <a:lnTo>
                    <a:pt x="17295" y="2154"/>
                  </a:lnTo>
                  <a:cubicBezTo>
                    <a:pt x="17625" y="1959"/>
                    <a:pt x="17989" y="1867"/>
                    <a:pt x="18350" y="1867"/>
                  </a:cubicBezTo>
                  <a:cubicBezTo>
                    <a:pt x="19076" y="1867"/>
                    <a:pt x="19787" y="2243"/>
                    <a:pt x="20174" y="2911"/>
                  </a:cubicBezTo>
                  <a:lnTo>
                    <a:pt x="34547" y="27539"/>
                  </a:lnTo>
                  <a:lnTo>
                    <a:pt x="36406" y="27539"/>
                  </a:lnTo>
                  <a:lnTo>
                    <a:pt x="21213" y="1503"/>
                  </a:lnTo>
                  <a:cubicBezTo>
                    <a:pt x="20646" y="536"/>
                    <a:pt x="19637" y="0"/>
                    <a:pt x="18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90"/>
            <p:cNvSpPr/>
            <p:nvPr/>
          </p:nvSpPr>
          <p:spPr>
            <a:xfrm>
              <a:off x="5740950" y="546200"/>
              <a:ext cx="926975" cy="696125"/>
            </a:xfrm>
            <a:custGeom>
              <a:avLst/>
              <a:gdLst/>
              <a:ahLst/>
              <a:cxnLst/>
              <a:rect l="l" t="t" r="r" b="b"/>
              <a:pathLst>
                <a:path w="37079" h="27845" extrusionOk="0">
                  <a:moveTo>
                    <a:pt x="18917" y="0"/>
                  </a:moveTo>
                  <a:cubicBezTo>
                    <a:pt x="18350" y="0"/>
                    <a:pt x="17776" y="146"/>
                    <a:pt x="17253" y="453"/>
                  </a:cubicBezTo>
                  <a:lnTo>
                    <a:pt x="1755" y="9489"/>
                  </a:lnTo>
                  <a:cubicBezTo>
                    <a:pt x="998" y="9941"/>
                    <a:pt x="452" y="10656"/>
                    <a:pt x="221" y="11517"/>
                  </a:cubicBezTo>
                  <a:cubicBezTo>
                    <a:pt x="1" y="12379"/>
                    <a:pt x="116" y="13271"/>
                    <a:pt x="557" y="14039"/>
                  </a:cubicBezTo>
                  <a:lnTo>
                    <a:pt x="8616" y="27845"/>
                  </a:lnTo>
                  <a:lnTo>
                    <a:pt x="8973" y="27845"/>
                  </a:lnTo>
                  <a:lnTo>
                    <a:pt x="830" y="13881"/>
                  </a:lnTo>
                  <a:cubicBezTo>
                    <a:pt x="421" y="13187"/>
                    <a:pt x="316" y="12379"/>
                    <a:pt x="526" y="11601"/>
                  </a:cubicBezTo>
                  <a:cubicBezTo>
                    <a:pt x="725" y="10813"/>
                    <a:pt x="1219" y="10161"/>
                    <a:pt x="1913" y="9762"/>
                  </a:cubicBezTo>
                  <a:lnTo>
                    <a:pt x="17410" y="716"/>
                  </a:lnTo>
                  <a:cubicBezTo>
                    <a:pt x="17883" y="443"/>
                    <a:pt x="18408" y="306"/>
                    <a:pt x="18923" y="306"/>
                  </a:cubicBezTo>
                  <a:cubicBezTo>
                    <a:pt x="19952" y="306"/>
                    <a:pt x="20961" y="842"/>
                    <a:pt x="21528" y="1809"/>
                  </a:cubicBezTo>
                  <a:lnTo>
                    <a:pt x="36721" y="27845"/>
                  </a:lnTo>
                  <a:lnTo>
                    <a:pt x="37078" y="27845"/>
                  </a:lnTo>
                  <a:lnTo>
                    <a:pt x="21791" y="1651"/>
                  </a:lnTo>
                  <a:cubicBezTo>
                    <a:pt x="21174" y="591"/>
                    <a:pt x="20059" y="0"/>
                    <a:pt x="18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90"/>
            <p:cNvSpPr/>
            <p:nvPr/>
          </p:nvSpPr>
          <p:spPr>
            <a:xfrm>
              <a:off x="5790575" y="600525"/>
              <a:ext cx="821925" cy="641800"/>
            </a:xfrm>
            <a:custGeom>
              <a:avLst/>
              <a:gdLst/>
              <a:ahLst/>
              <a:cxnLst/>
              <a:rect l="l" t="t" r="r" b="b"/>
              <a:pathLst>
                <a:path w="32877" h="25672" extrusionOk="0">
                  <a:moveTo>
                    <a:pt x="16680" y="0"/>
                  </a:moveTo>
                  <a:cubicBezTo>
                    <a:pt x="16319" y="0"/>
                    <a:pt x="15955" y="92"/>
                    <a:pt x="15625" y="287"/>
                  </a:cubicBezTo>
                  <a:lnTo>
                    <a:pt x="1346" y="8619"/>
                  </a:lnTo>
                  <a:cubicBezTo>
                    <a:pt x="337" y="9207"/>
                    <a:pt x="1" y="10500"/>
                    <a:pt x="589" y="11509"/>
                  </a:cubicBezTo>
                  <a:lnTo>
                    <a:pt x="8848" y="25672"/>
                  </a:lnTo>
                  <a:lnTo>
                    <a:pt x="11296" y="25672"/>
                  </a:lnTo>
                  <a:lnTo>
                    <a:pt x="4004" y="13179"/>
                  </a:lnTo>
                  <a:cubicBezTo>
                    <a:pt x="5517" y="12296"/>
                    <a:pt x="6022" y="10353"/>
                    <a:pt x="5139" y="8850"/>
                  </a:cubicBezTo>
                  <a:lnTo>
                    <a:pt x="13954" y="3702"/>
                  </a:lnTo>
                  <a:cubicBezTo>
                    <a:pt x="14544" y="4713"/>
                    <a:pt x="15604" y="5279"/>
                    <a:pt x="16693" y="5279"/>
                  </a:cubicBezTo>
                  <a:cubicBezTo>
                    <a:pt x="17234" y="5279"/>
                    <a:pt x="17781" y="5140"/>
                    <a:pt x="18283" y="4847"/>
                  </a:cubicBezTo>
                  <a:lnTo>
                    <a:pt x="30428" y="25672"/>
                  </a:lnTo>
                  <a:lnTo>
                    <a:pt x="32877" y="25672"/>
                  </a:lnTo>
                  <a:lnTo>
                    <a:pt x="18504" y="1044"/>
                  </a:lnTo>
                  <a:cubicBezTo>
                    <a:pt x="18117" y="376"/>
                    <a:pt x="17406" y="0"/>
                    <a:pt x="16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90"/>
            <p:cNvSpPr/>
            <p:nvPr/>
          </p:nvSpPr>
          <p:spPr>
            <a:xfrm>
              <a:off x="6176450" y="1106475"/>
              <a:ext cx="192025" cy="135850"/>
            </a:xfrm>
            <a:custGeom>
              <a:avLst/>
              <a:gdLst/>
              <a:ahLst/>
              <a:cxnLst/>
              <a:rect l="l" t="t" r="r" b="b"/>
              <a:pathLst>
                <a:path w="7681" h="5434" extrusionOk="0">
                  <a:moveTo>
                    <a:pt x="4605" y="0"/>
                  </a:moveTo>
                  <a:cubicBezTo>
                    <a:pt x="4338" y="0"/>
                    <a:pt x="4071" y="72"/>
                    <a:pt x="3814" y="222"/>
                  </a:cubicBezTo>
                  <a:cubicBezTo>
                    <a:pt x="2049" y="1252"/>
                    <a:pt x="4108" y="3574"/>
                    <a:pt x="3226" y="4089"/>
                  </a:cubicBezTo>
                  <a:cubicBezTo>
                    <a:pt x="3152" y="4133"/>
                    <a:pt x="3077" y="4154"/>
                    <a:pt x="3003" y="4154"/>
                  </a:cubicBezTo>
                  <a:cubicBezTo>
                    <a:pt x="2794" y="4154"/>
                    <a:pt x="2588" y="3985"/>
                    <a:pt x="2417" y="3690"/>
                  </a:cubicBezTo>
                  <a:cubicBezTo>
                    <a:pt x="2112" y="3174"/>
                    <a:pt x="1965" y="2229"/>
                    <a:pt x="2112" y="1462"/>
                  </a:cubicBezTo>
                  <a:lnTo>
                    <a:pt x="2112" y="1462"/>
                  </a:lnTo>
                  <a:lnTo>
                    <a:pt x="851" y="1535"/>
                  </a:lnTo>
                  <a:cubicBezTo>
                    <a:pt x="746" y="2208"/>
                    <a:pt x="830" y="2985"/>
                    <a:pt x="1103" y="3679"/>
                  </a:cubicBezTo>
                  <a:lnTo>
                    <a:pt x="1" y="4320"/>
                  </a:lnTo>
                  <a:lnTo>
                    <a:pt x="547" y="5255"/>
                  </a:lnTo>
                  <a:lnTo>
                    <a:pt x="1619" y="4635"/>
                  </a:lnTo>
                  <a:cubicBezTo>
                    <a:pt x="1892" y="4992"/>
                    <a:pt x="2207" y="5266"/>
                    <a:pt x="2532" y="5434"/>
                  </a:cubicBezTo>
                  <a:lnTo>
                    <a:pt x="3972" y="5434"/>
                  </a:lnTo>
                  <a:cubicBezTo>
                    <a:pt x="4003" y="5413"/>
                    <a:pt x="4035" y="5402"/>
                    <a:pt x="4066" y="5381"/>
                  </a:cubicBezTo>
                  <a:cubicBezTo>
                    <a:pt x="5863" y="4330"/>
                    <a:pt x="3846" y="1988"/>
                    <a:pt x="4697" y="1483"/>
                  </a:cubicBezTo>
                  <a:cubicBezTo>
                    <a:pt x="4758" y="1449"/>
                    <a:pt x="4820" y="1432"/>
                    <a:pt x="4881" y="1432"/>
                  </a:cubicBezTo>
                  <a:cubicBezTo>
                    <a:pt x="5062" y="1432"/>
                    <a:pt x="5239" y="1576"/>
                    <a:pt x="5380" y="1819"/>
                  </a:cubicBezTo>
                  <a:cubicBezTo>
                    <a:pt x="5621" y="2229"/>
                    <a:pt x="5789" y="3006"/>
                    <a:pt x="5789" y="3721"/>
                  </a:cubicBezTo>
                  <a:lnTo>
                    <a:pt x="7061" y="3616"/>
                  </a:lnTo>
                  <a:cubicBezTo>
                    <a:pt x="7082" y="3027"/>
                    <a:pt x="6945" y="2324"/>
                    <a:pt x="6662" y="1693"/>
                  </a:cubicBezTo>
                  <a:lnTo>
                    <a:pt x="7681" y="1105"/>
                  </a:lnTo>
                  <a:lnTo>
                    <a:pt x="7134" y="159"/>
                  </a:lnTo>
                  <a:lnTo>
                    <a:pt x="6084" y="779"/>
                  </a:lnTo>
                  <a:cubicBezTo>
                    <a:pt x="5640" y="273"/>
                    <a:pt x="5123" y="0"/>
                    <a:pt x="4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90"/>
            <p:cNvSpPr/>
            <p:nvPr/>
          </p:nvSpPr>
          <p:spPr>
            <a:xfrm>
              <a:off x="5890675" y="693050"/>
              <a:ext cx="660625" cy="549275"/>
            </a:xfrm>
            <a:custGeom>
              <a:avLst/>
              <a:gdLst/>
              <a:ahLst/>
              <a:cxnLst/>
              <a:rect l="l" t="t" r="r" b="b"/>
              <a:pathLst>
                <a:path w="26425" h="21971" extrusionOk="0">
                  <a:moveTo>
                    <a:pt x="8655" y="5347"/>
                  </a:moveTo>
                  <a:cubicBezTo>
                    <a:pt x="9544" y="5347"/>
                    <a:pt x="10410" y="5808"/>
                    <a:pt x="10895" y="6631"/>
                  </a:cubicBezTo>
                  <a:cubicBezTo>
                    <a:pt x="11610" y="7860"/>
                    <a:pt x="11201" y="9436"/>
                    <a:pt x="9961" y="10150"/>
                  </a:cubicBezTo>
                  <a:cubicBezTo>
                    <a:pt x="9551" y="10392"/>
                    <a:pt x="9104" y="10506"/>
                    <a:pt x="8662" y="10506"/>
                  </a:cubicBezTo>
                  <a:cubicBezTo>
                    <a:pt x="7777" y="10506"/>
                    <a:pt x="6917" y="10046"/>
                    <a:pt x="6441" y="9226"/>
                  </a:cubicBezTo>
                  <a:cubicBezTo>
                    <a:pt x="5716" y="7997"/>
                    <a:pt x="6136" y="6421"/>
                    <a:pt x="7365" y="5695"/>
                  </a:cubicBezTo>
                  <a:cubicBezTo>
                    <a:pt x="7772" y="5459"/>
                    <a:pt x="8216" y="5347"/>
                    <a:pt x="8655" y="5347"/>
                  </a:cubicBezTo>
                  <a:close/>
                  <a:moveTo>
                    <a:pt x="9950" y="1"/>
                  </a:moveTo>
                  <a:lnTo>
                    <a:pt x="1135" y="5149"/>
                  </a:lnTo>
                  <a:cubicBezTo>
                    <a:pt x="2018" y="6652"/>
                    <a:pt x="1513" y="8595"/>
                    <a:pt x="0" y="9478"/>
                  </a:cubicBezTo>
                  <a:lnTo>
                    <a:pt x="7292" y="21971"/>
                  </a:lnTo>
                  <a:lnTo>
                    <a:pt x="8700" y="21971"/>
                  </a:lnTo>
                  <a:cubicBezTo>
                    <a:pt x="7323" y="18724"/>
                    <a:pt x="8542" y="14889"/>
                    <a:pt x="11663" y="13071"/>
                  </a:cubicBezTo>
                  <a:cubicBezTo>
                    <a:pt x="12792" y="12411"/>
                    <a:pt x="14027" y="12096"/>
                    <a:pt x="15245" y="12096"/>
                  </a:cubicBezTo>
                  <a:cubicBezTo>
                    <a:pt x="17688" y="12096"/>
                    <a:pt x="20063" y="13360"/>
                    <a:pt x="21381" y="15625"/>
                  </a:cubicBezTo>
                  <a:cubicBezTo>
                    <a:pt x="22558" y="17631"/>
                    <a:pt x="22632" y="19985"/>
                    <a:pt x="21791" y="21971"/>
                  </a:cubicBezTo>
                  <a:lnTo>
                    <a:pt x="26424" y="21971"/>
                  </a:lnTo>
                  <a:lnTo>
                    <a:pt x="14279" y="1146"/>
                  </a:lnTo>
                  <a:cubicBezTo>
                    <a:pt x="13777" y="1439"/>
                    <a:pt x="13230" y="1578"/>
                    <a:pt x="12689" y="1578"/>
                  </a:cubicBezTo>
                  <a:cubicBezTo>
                    <a:pt x="11600" y="1578"/>
                    <a:pt x="10540" y="1012"/>
                    <a:pt x="9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90"/>
            <p:cNvSpPr/>
            <p:nvPr/>
          </p:nvSpPr>
          <p:spPr>
            <a:xfrm>
              <a:off x="6073750" y="995450"/>
              <a:ext cx="382725" cy="246875"/>
            </a:xfrm>
            <a:custGeom>
              <a:avLst/>
              <a:gdLst/>
              <a:ahLst/>
              <a:cxnLst/>
              <a:rect l="l" t="t" r="r" b="b"/>
              <a:pathLst>
                <a:path w="15309" h="9875" extrusionOk="0">
                  <a:moveTo>
                    <a:pt x="7922" y="0"/>
                  </a:moveTo>
                  <a:cubicBezTo>
                    <a:pt x="6704" y="0"/>
                    <a:pt x="5469" y="315"/>
                    <a:pt x="4340" y="975"/>
                  </a:cubicBezTo>
                  <a:cubicBezTo>
                    <a:pt x="1219" y="2793"/>
                    <a:pt x="0" y="6628"/>
                    <a:pt x="1377" y="9875"/>
                  </a:cubicBezTo>
                  <a:lnTo>
                    <a:pt x="6640" y="9875"/>
                  </a:lnTo>
                  <a:cubicBezTo>
                    <a:pt x="6315" y="9707"/>
                    <a:pt x="6000" y="9433"/>
                    <a:pt x="5727" y="9076"/>
                  </a:cubicBezTo>
                  <a:lnTo>
                    <a:pt x="4655" y="9696"/>
                  </a:lnTo>
                  <a:lnTo>
                    <a:pt x="4109" y="8761"/>
                  </a:lnTo>
                  <a:lnTo>
                    <a:pt x="5211" y="8120"/>
                  </a:lnTo>
                  <a:cubicBezTo>
                    <a:pt x="4938" y="7426"/>
                    <a:pt x="4854" y="6649"/>
                    <a:pt x="4959" y="5976"/>
                  </a:cubicBezTo>
                  <a:lnTo>
                    <a:pt x="6220" y="5903"/>
                  </a:lnTo>
                  <a:lnTo>
                    <a:pt x="6220" y="5903"/>
                  </a:lnTo>
                  <a:cubicBezTo>
                    <a:pt x="6073" y="6670"/>
                    <a:pt x="6220" y="7615"/>
                    <a:pt x="6525" y="8131"/>
                  </a:cubicBezTo>
                  <a:cubicBezTo>
                    <a:pt x="6696" y="8426"/>
                    <a:pt x="6902" y="8595"/>
                    <a:pt x="7111" y="8595"/>
                  </a:cubicBezTo>
                  <a:cubicBezTo>
                    <a:pt x="7185" y="8595"/>
                    <a:pt x="7260" y="8574"/>
                    <a:pt x="7334" y="8530"/>
                  </a:cubicBezTo>
                  <a:cubicBezTo>
                    <a:pt x="8216" y="8015"/>
                    <a:pt x="6157" y="5693"/>
                    <a:pt x="7922" y="4663"/>
                  </a:cubicBezTo>
                  <a:cubicBezTo>
                    <a:pt x="8179" y="4513"/>
                    <a:pt x="8446" y="4441"/>
                    <a:pt x="8713" y="4441"/>
                  </a:cubicBezTo>
                  <a:cubicBezTo>
                    <a:pt x="9231" y="4441"/>
                    <a:pt x="9748" y="4714"/>
                    <a:pt x="10192" y="5220"/>
                  </a:cubicBezTo>
                  <a:lnTo>
                    <a:pt x="11242" y="4600"/>
                  </a:lnTo>
                  <a:lnTo>
                    <a:pt x="11789" y="5546"/>
                  </a:lnTo>
                  <a:lnTo>
                    <a:pt x="10770" y="6134"/>
                  </a:lnTo>
                  <a:cubicBezTo>
                    <a:pt x="11053" y="6765"/>
                    <a:pt x="11190" y="7468"/>
                    <a:pt x="11169" y="8057"/>
                  </a:cubicBezTo>
                  <a:lnTo>
                    <a:pt x="9897" y="8162"/>
                  </a:lnTo>
                  <a:cubicBezTo>
                    <a:pt x="9897" y="7447"/>
                    <a:pt x="9729" y="6670"/>
                    <a:pt x="9488" y="6260"/>
                  </a:cubicBezTo>
                  <a:cubicBezTo>
                    <a:pt x="9347" y="6017"/>
                    <a:pt x="9170" y="5873"/>
                    <a:pt x="8989" y="5873"/>
                  </a:cubicBezTo>
                  <a:cubicBezTo>
                    <a:pt x="8928" y="5873"/>
                    <a:pt x="8866" y="5890"/>
                    <a:pt x="8805" y="5924"/>
                  </a:cubicBezTo>
                  <a:cubicBezTo>
                    <a:pt x="7954" y="6429"/>
                    <a:pt x="9971" y="8771"/>
                    <a:pt x="8174" y="9822"/>
                  </a:cubicBezTo>
                  <a:cubicBezTo>
                    <a:pt x="8143" y="9843"/>
                    <a:pt x="8111" y="9854"/>
                    <a:pt x="8080" y="9875"/>
                  </a:cubicBezTo>
                  <a:lnTo>
                    <a:pt x="14468" y="9875"/>
                  </a:lnTo>
                  <a:cubicBezTo>
                    <a:pt x="15309" y="7889"/>
                    <a:pt x="15235" y="5535"/>
                    <a:pt x="14058" y="3529"/>
                  </a:cubicBezTo>
                  <a:cubicBezTo>
                    <a:pt x="12740" y="1264"/>
                    <a:pt x="10365" y="0"/>
                    <a:pt x="7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90"/>
            <p:cNvSpPr/>
            <p:nvPr/>
          </p:nvSpPr>
          <p:spPr>
            <a:xfrm>
              <a:off x="6033575" y="826725"/>
              <a:ext cx="147350" cy="129000"/>
            </a:xfrm>
            <a:custGeom>
              <a:avLst/>
              <a:gdLst/>
              <a:ahLst/>
              <a:cxnLst/>
              <a:rect l="l" t="t" r="r" b="b"/>
              <a:pathLst>
                <a:path w="5894" h="5160" extrusionOk="0">
                  <a:moveTo>
                    <a:pt x="2939" y="0"/>
                  </a:moveTo>
                  <a:cubicBezTo>
                    <a:pt x="2500" y="0"/>
                    <a:pt x="2056" y="112"/>
                    <a:pt x="1649" y="348"/>
                  </a:cubicBezTo>
                  <a:cubicBezTo>
                    <a:pt x="420" y="1074"/>
                    <a:pt x="0" y="2650"/>
                    <a:pt x="725" y="3879"/>
                  </a:cubicBezTo>
                  <a:cubicBezTo>
                    <a:pt x="1201" y="4699"/>
                    <a:pt x="2061" y="5159"/>
                    <a:pt x="2946" y="5159"/>
                  </a:cubicBezTo>
                  <a:cubicBezTo>
                    <a:pt x="3388" y="5159"/>
                    <a:pt x="3835" y="5045"/>
                    <a:pt x="4245" y="4803"/>
                  </a:cubicBezTo>
                  <a:cubicBezTo>
                    <a:pt x="5485" y="4089"/>
                    <a:pt x="5894" y="2513"/>
                    <a:pt x="5179" y="1284"/>
                  </a:cubicBezTo>
                  <a:cubicBezTo>
                    <a:pt x="4694" y="461"/>
                    <a:pt x="3828" y="0"/>
                    <a:pt x="2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6" name="Google Shape;3566;p90"/>
          <p:cNvSpPr txBox="1">
            <a:spLocks noGrp="1"/>
          </p:cNvSpPr>
          <p:nvPr>
            <p:ph type="title"/>
          </p:nvPr>
        </p:nvSpPr>
        <p:spPr>
          <a:xfrm>
            <a:off x="720000" y="7139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Summary</a:t>
            </a:r>
            <a:br>
              <a:rPr lang="en"/>
            </a:br>
            <a:r>
              <a:rPr lang="en" sz="2400"/>
              <a:t>—Machine Learning Methods</a:t>
            </a:r>
            <a:br>
              <a:rPr lang="en"/>
            </a:br>
            <a:endParaRPr lang="en-US"/>
          </a:p>
        </p:txBody>
      </p:sp>
      <p:graphicFrame>
        <p:nvGraphicFramePr>
          <p:cNvPr id="3567" name="Google Shape;3567;p90"/>
          <p:cNvGraphicFramePr/>
          <p:nvPr>
            <p:extLst>
              <p:ext uri="{D42A27DB-BD31-4B8C-83A1-F6EECF244321}">
                <p14:modId xmlns:p14="http://schemas.microsoft.com/office/powerpoint/2010/main" val="387951793"/>
              </p:ext>
            </p:extLst>
          </p:nvPr>
        </p:nvGraphicFramePr>
        <p:xfrm>
          <a:off x="1132563" y="1903873"/>
          <a:ext cx="6802344" cy="2181987"/>
        </p:xfrm>
        <a:graphic>
          <a:graphicData uri="http://schemas.openxmlformats.org/drawingml/2006/table">
            <a:tbl>
              <a:tblPr>
                <a:noFill/>
                <a:tableStyleId>{AB90FC8B-6F21-4583-943D-100D8FACD3D2}</a:tableStyleId>
              </a:tblPr>
              <a:tblGrid>
                <a:gridCol w="1133724">
                  <a:extLst>
                    <a:ext uri="{9D8B030D-6E8A-4147-A177-3AD203B41FA5}">
                      <a16:colId xmlns:a16="http://schemas.microsoft.com/office/drawing/2014/main" val="695111187"/>
                    </a:ext>
                  </a:extLst>
                </a:gridCol>
                <a:gridCol w="113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724">
                  <a:extLst>
                    <a:ext uri="{9D8B030D-6E8A-4147-A177-3AD203B41FA5}">
                      <a16:colId xmlns:a16="http://schemas.microsoft.com/office/drawing/2014/main" val="1887788591"/>
                    </a:ext>
                  </a:extLst>
                </a:gridCol>
                <a:gridCol w="1133724">
                  <a:extLst>
                    <a:ext uri="{9D8B030D-6E8A-4147-A177-3AD203B41FA5}">
                      <a16:colId xmlns:a16="http://schemas.microsoft.com/office/drawing/2014/main" val="3438252176"/>
                    </a:ext>
                  </a:extLst>
                </a:gridCol>
              </a:tblGrid>
              <a:tr h="67468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6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Titillium Web"/>
                        </a:rPr>
                        <a:t>Logistic Regression</a:t>
                      </a:r>
                      <a:endParaRPr sz="1400"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Random Forests</a:t>
                      </a:r>
                      <a:endParaRPr sz="16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Naive Bayes</a:t>
                      </a:r>
                      <a:endParaRPr sz="16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SVM</a:t>
                      </a:r>
                      <a:endParaRPr lang="en" sz="16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Voting</a:t>
                      </a:r>
                      <a:endParaRPr lang="en" sz="16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Accuracy</a:t>
                      </a:r>
                      <a:endParaRPr lang="en" sz="16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0.89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0.90</a:t>
                      </a:r>
                      <a:endParaRPr lang="en" sz="2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0.87</a:t>
                      </a:r>
                      <a:endParaRPr lang="en" sz="2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0.90</a:t>
                      </a:r>
                      <a:endParaRPr lang="en" sz="2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0.89</a:t>
                      </a:r>
                      <a:endParaRPr lang="en" sz="2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AUC</a:t>
                      </a:r>
                      <a:endParaRPr lang="en" sz="16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0.87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0.91</a:t>
                      </a:r>
                      <a:endParaRPr lang="en" sz="2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0.83</a:t>
                      </a:r>
                      <a:endParaRPr lang="en" sz="2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0.81</a:t>
                      </a:r>
                      <a:endParaRPr lang="en" sz="2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0.91</a:t>
                      </a:r>
                      <a:endParaRPr lang="en" sz="2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6549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14D1AC2-7202-FFE4-9A83-4CAEEC7C116A}"/>
              </a:ext>
            </a:extLst>
          </p:cNvPr>
          <p:cNvSpPr/>
          <p:nvPr/>
        </p:nvSpPr>
        <p:spPr>
          <a:xfrm>
            <a:off x="3528680" y="3281961"/>
            <a:ext cx="2440357" cy="1162592"/>
          </a:xfrm>
          <a:prstGeom prst="rect">
            <a:avLst/>
          </a:prstGeom>
          <a:solidFill>
            <a:srgbClr val="FFBF8E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513DE6-E28E-8D47-9AF3-DF9AC0CAB8B4}"/>
              </a:ext>
            </a:extLst>
          </p:cNvPr>
          <p:cNvSpPr/>
          <p:nvPr/>
        </p:nvSpPr>
        <p:spPr>
          <a:xfrm>
            <a:off x="6189448" y="3248040"/>
            <a:ext cx="2369552" cy="1202285"/>
          </a:xfrm>
          <a:prstGeom prst="rect">
            <a:avLst/>
          </a:prstGeom>
          <a:solidFill>
            <a:srgbClr val="BFBFB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raphic 6" descr="Users with solid fill">
            <a:extLst>
              <a:ext uri="{FF2B5EF4-FFF2-40B4-BE49-F238E27FC236}">
                <a16:creationId xmlns:a16="http://schemas.microsoft.com/office/drawing/2014/main" id="{68F9C5E8-287F-AC52-4C3B-8ECAA82F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877" y="2066977"/>
            <a:ext cx="914400" cy="914400"/>
          </a:xfrm>
          <a:prstGeom prst="rect">
            <a:avLst/>
          </a:prstGeom>
        </p:spPr>
      </p:pic>
      <p:sp>
        <p:nvSpPr>
          <p:cNvPr id="10" name="Google Shape;1118;p55">
            <a:extLst>
              <a:ext uri="{FF2B5EF4-FFF2-40B4-BE49-F238E27FC236}">
                <a16:creationId xmlns:a16="http://schemas.microsoft.com/office/drawing/2014/main" id="{C1D41A25-BF28-2A2B-E1EE-8C8D5D0931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000">
                <a:solidFill>
                  <a:schemeClr val="tx1"/>
                </a:solidFill>
              </a:rPr>
              <a:t>Dataset Description</a:t>
            </a:r>
            <a:endParaRPr lang="en-US" sz="3000">
              <a:solidFill>
                <a:schemeClr val="tx1"/>
              </a:solidFill>
            </a:endParaRPr>
          </a:p>
        </p:txBody>
      </p:sp>
      <p:pic>
        <p:nvPicPr>
          <p:cNvPr id="11" name="Graphic 11" descr="Address Book with solid fill">
            <a:extLst>
              <a:ext uri="{FF2B5EF4-FFF2-40B4-BE49-F238E27FC236}">
                <a16:creationId xmlns:a16="http://schemas.microsoft.com/office/drawing/2014/main" id="{99DFE7FF-1F88-5524-57D6-883AEFE5B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7667" y="196187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53BF90-6C62-D86F-C07E-16493BB195FD}"/>
              </a:ext>
            </a:extLst>
          </p:cNvPr>
          <p:cNvSpPr txBox="1"/>
          <p:nvPr/>
        </p:nvSpPr>
        <p:spPr>
          <a:xfrm>
            <a:off x="3252438" y="1393902"/>
            <a:ext cx="1809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4A0A97-A5B2-BA7B-577F-722CA516C696}"/>
              </a:ext>
            </a:extLst>
          </p:cNvPr>
          <p:cNvSpPr txBox="1"/>
          <p:nvPr/>
        </p:nvSpPr>
        <p:spPr>
          <a:xfrm>
            <a:off x="3676861" y="3336904"/>
            <a:ext cx="22506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tillium Web Light"/>
              </a:rPr>
              <a:t>9 - communication type </a:t>
            </a:r>
          </a:p>
          <a:p>
            <a:r>
              <a:rPr lang="en-US" sz="1200">
                <a:latin typeface="Titillium Web Light"/>
              </a:rPr>
              <a:t>10 - last contact day </a:t>
            </a:r>
            <a:br>
              <a:rPr lang="en-US" sz="1200">
                <a:latin typeface="Titillium Web Light"/>
              </a:rPr>
            </a:br>
            <a:r>
              <a:rPr lang="en-US" sz="1200">
                <a:latin typeface="Titillium Web Light"/>
              </a:rPr>
              <a:t>11 - last contact month </a:t>
            </a:r>
          </a:p>
          <a:p>
            <a:r>
              <a:rPr lang="en-US" sz="1200">
                <a:latin typeface="Titillium Web Light"/>
              </a:rPr>
              <a:t>12 - duration: last contact duration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79F7C7-E4B4-DA21-2796-66CC0F6419C4}"/>
              </a:ext>
            </a:extLst>
          </p:cNvPr>
          <p:cNvSpPr txBox="1"/>
          <p:nvPr/>
        </p:nvSpPr>
        <p:spPr>
          <a:xfrm>
            <a:off x="6190087" y="3279177"/>
            <a:ext cx="24551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tillium Web Light"/>
              </a:rPr>
              <a:t>13 - number of campaign before</a:t>
            </a:r>
          </a:p>
          <a:p>
            <a:r>
              <a:rPr lang="en-US" sz="1200">
                <a:latin typeface="Titillium Web Light"/>
              </a:rPr>
              <a:t>14 - passed days from previous campaign</a:t>
            </a:r>
          </a:p>
          <a:p>
            <a:r>
              <a:rPr lang="en-US" sz="1200">
                <a:latin typeface="Titillium Web Light"/>
              </a:rPr>
              <a:t>15 - number of contacts performed</a:t>
            </a:r>
          </a:p>
          <a:p>
            <a:r>
              <a:rPr lang="en-US" sz="1200">
                <a:latin typeface="Titillium Web Light"/>
              </a:rPr>
              <a:t>16 - outcome of the previous campaign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801E72-7642-BB4D-61C4-EA3566ED32B1}"/>
              </a:ext>
            </a:extLst>
          </p:cNvPr>
          <p:cNvSpPr/>
          <p:nvPr/>
        </p:nvSpPr>
        <p:spPr>
          <a:xfrm>
            <a:off x="548625" y="3242983"/>
            <a:ext cx="2753875" cy="1207343"/>
          </a:xfrm>
          <a:prstGeom prst="rect">
            <a:avLst/>
          </a:prstGeom>
          <a:solidFill>
            <a:srgbClr val="BFBFB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FA1A1-D756-8B6A-F3DB-13A1797CEB8B}"/>
              </a:ext>
            </a:extLst>
          </p:cNvPr>
          <p:cNvSpPr txBox="1"/>
          <p:nvPr/>
        </p:nvSpPr>
        <p:spPr>
          <a:xfrm>
            <a:off x="591691" y="3377313"/>
            <a:ext cx="15309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tillium Web Light"/>
              </a:rPr>
              <a:t>1 - age </a:t>
            </a:r>
            <a:br>
              <a:rPr lang="en-US" sz="1200">
                <a:latin typeface="Titillium Web Light"/>
              </a:rPr>
            </a:br>
            <a:r>
              <a:rPr lang="en-US" sz="1200">
                <a:latin typeface="Titillium Web Light"/>
              </a:rPr>
              <a:t>2 – job</a:t>
            </a:r>
          </a:p>
          <a:p>
            <a:r>
              <a:rPr lang="en-US" sz="1200">
                <a:latin typeface="Titillium Web Light"/>
              </a:rPr>
              <a:t>3 – marital status</a:t>
            </a:r>
          </a:p>
          <a:p>
            <a:r>
              <a:rPr lang="en-US" sz="1200">
                <a:latin typeface="Titillium Web Light"/>
              </a:rPr>
              <a:t>4 - education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CF430-73FA-A196-0E30-3A4BC5404DBF}"/>
              </a:ext>
            </a:extLst>
          </p:cNvPr>
          <p:cNvSpPr txBox="1"/>
          <p:nvPr/>
        </p:nvSpPr>
        <p:spPr>
          <a:xfrm>
            <a:off x="1960813" y="3377313"/>
            <a:ext cx="1507837" cy="884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tillium Web Light"/>
                <a:cs typeface="Segoe UI"/>
              </a:rPr>
              <a:t>5 – default status​</a:t>
            </a:r>
          </a:p>
          <a:p>
            <a:r>
              <a:rPr lang="en-US" sz="1200">
                <a:latin typeface="Titillium Web Light"/>
                <a:cs typeface="Segoe UI"/>
              </a:rPr>
              <a:t>6 – balance​</a:t>
            </a:r>
          </a:p>
          <a:p>
            <a:r>
              <a:rPr lang="en-US" sz="1200">
                <a:latin typeface="Titillium Web Light"/>
                <a:cs typeface="Segoe UI"/>
              </a:rPr>
              <a:t>7 – housing loan​</a:t>
            </a:r>
          </a:p>
          <a:p>
            <a:r>
              <a:rPr lang="en-US" sz="1200">
                <a:latin typeface="Titillium Web Light"/>
                <a:cs typeface="Segoe UI"/>
              </a:rPr>
              <a:t>8 - personal loan</a:t>
            </a:r>
            <a:r>
              <a:rPr lang="en-US">
                <a:latin typeface="Inter"/>
                <a:cs typeface="Segoe UI"/>
              </a:rPr>
              <a:t>​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99290F-4CE1-CFAB-C432-DD6546A449F4}"/>
              </a:ext>
            </a:extLst>
          </p:cNvPr>
          <p:cNvCxnSpPr/>
          <p:nvPr/>
        </p:nvCxnSpPr>
        <p:spPr>
          <a:xfrm flipV="1">
            <a:off x="1317695" y="3179706"/>
            <a:ext cx="1198632" cy="5058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4EB511-3B96-C37A-A685-7B075CC942D9}"/>
              </a:ext>
            </a:extLst>
          </p:cNvPr>
          <p:cNvSpPr txBox="1"/>
          <p:nvPr/>
        </p:nvSpPr>
        <p:spPr>
          <a:xfrm>
            <a:off x="1292836" y="2871958"/>
            <a:ext cx="17499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Client Profile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58F8E1-C2CB-3524-7BFF-23BE006D6EEE}"/>
              </a:ext>
            </a:extLst>
          </p:cNvPr>
          <p:cNvCxnSpPr>
            <a:cxnSpLocks/>
          </p:cNvCxnSpPr>
          <p:nvPr/>
        </p:nvCxnSpPr>
        <p:spPr>
          <a:xfrm flipV="1">
            <a:off x="4099536" y="3185478"/>
            <a:ext cx="1198632" cy="5058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5D1B1A-15D2-B2E0-E5C7-ABD25CB59494}"/>
              </a:ext>
            </a:extLst>
          </p:cNvPr>
          <p:cNvCxnSpPr>
            <a:cxnSpLocks/>
          </p:cNvCxnSpPr>
          <p:nvPr/>
        </p:nvCxnSpPr>
        <p:spPr>
          <a:xfrm flipV="1">
            <a:off x="6778440" y="3160191"/>
            <a:ext cx="1198632" cy="5058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A414F6-12F3-96C9-85AF-06D9AC7D4DFE}"/>
              </a:ext>
            </a:extLst>
          </p:cNvPr>
          <p:cNvSpPr txBox="1"/>
          <p:nvPr/>
        </p:nvSpPr>
        <p:spPr>
          <a:xfrm>
            <a:off x="3753907" y="2877729"/>
            <a:ext cx="20938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Marketing Campaigns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6AF3E-0B29-936A-9135-8487AA38010D}"/>
              </a:ext>
            </a:extLst>
          </p:cNvPr>
          <p:cNvSpPr txBox="1"/>
          <p:nvPr/>
        </p:nvSpPr>
        <p:spPr>
          <a:xfrm>
            <a:off x="6655290" y="2877728"/>
            <a:ext cx="1435723" cy="31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Other Attributes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B004F0-1A06-F061-D851-0202F7FC5218}"/>
              </a:ext>
            </a:extLst>
          </p:cNvPr>
          <p:cNvSpPr txBox="1"/>
          <p:nvPr/>
        </p:nvSpPr>
        <p:spPr>
          <a:xfrm>
            <a:off x="5137431" y="133164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Inter"/>
              </a:rPr>
              <a:t>Y: Has the client subscribed a term deposit? (0-No, 1-Yes)</a:t>
            </a:r>
            <a:endParaRPr lang="en-US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824A5B74-00D1-08B7-5696-AFC0E6D99C9D}"/>
              </a:ext>
            </a:extLst>
          </p:cNvPr>
          <p:cNvSpPr/>
          <p:nvPr/>
        </p:nvSpPr>
        <p:spPr>
          <a:xfrm>
            <a:off x="5011245" y="1280474"/>
            <a:ext cx="2938419" cy="632190"/>
          </a:xfrm>
          <a:prstGeom prst="wedgeRoundRectCallout">
            <a:avLst/>
          </a:prstGeom>
          <a:noFill/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E9DBFEF-79D8-7EFA-CA34-7789D05DC8FF}"/>
              </a:ext>
            </a:extLst>
          </p:cNvPr>
          <p:cNvSpPr/>
          <p:nvPr/>
        </p:nvSpPr>
        <p:spPr>
          <a:xfrm>
            <a:off x="592234" y="994307"/>
            <a:ext cx="4303948" cy="11986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Direct marketing campaigns of a Portuguese banking institution from May 2008 to November 2010</a:t>
            </a:r>
            <a:endParaRPr lang="en-US">
              <a:solidFill>
                <a:schemeClr val="tx1"/>
              </a:solidFill>
            </a:endParaRPr>
          </a:p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45211 instance with 16+ features</a:t>
            </a:r>
          </a:p>
          <a:p>
            <a:pPr marL="171450" indent="-171450">
              <a:buFont typeface="Courier New"/>
              <a:buChar char="o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In order to assess if the product (bank term deposit) would be (or not) subscribed.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Graphic 13" descr="Marketing with solid fill">
            <a:extLst>
              <a:ext uri="{FF2B5EF4-FFF2-40B4-BE49-F238E27FC236}">
                <a16:creationId xmlns:a16="http://schemas.microsoft.com/office/drawing/2014/main" id="{DCD06033-EE5F-8CDF-C071-EEE344D26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9737" y="1962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6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p90"/>
          <p:cNvSpPr txBox="1">
            <a:spLocks noGrp="1"/>
          </p:cNvSpPr>
          <p:nvPr>
            <p:ph type="title"/>
          </p:nvPr>
        </p:nvSpPr>
        <p:spPr>
          <a:xfrm>
            <a:off x="720000" y="5373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Summary</a:t>
            </a:r>
            <a:br>
              <a:rPr lang="en"/>
            </a:br>
            <a:r>
              <a:rPr lang="en" sz="2400"/>
              <a:t>—Deep Learning Methods</a:t>
            </a:r>
            <a:br>
              <a:rPr lang="en"/>
            </a:br>
            <a:endParaRPr lang="en-US"/>
          </a:p>
        </p:txBody>
      </p:sp>
      <p:graphicFrame>
        <p:nvGraphicFramePr>
          <p:cNvPr id="3567" name="Google Shape;3567;p90"/>
          <p:cNvGraphicFramePr/>
          <p:nvPr>
            <p:extLst>
              <p:ext uri="{D42A27DB-BD31-4B8C-83A1-F6EECF244321}">
                <p14:modId xmlns:p14="http://schemas.microsoft.com/office/powerpoint/2010/main" val="1526019470"/>
              </p:ext>
            </p:extLst>
          </p:nvPr>
        </p:nvGraphicFramePr>
        <p:xfrm>
          <a:off x="1177847" y="1205725"/>
          <a:ext cx="6491766" cy="3386607"/>
        </p:xfrm>
        <a:graphic>
          <a:graphicData uri="http://schemas.openxmlformats.org/drawingml/2006/table">
            <a:tbl>
              <a:tblPr>
                <a:noFill/>
                <a:tableStyleId>{AB90FC8B-6F21-4583-943D-100D8FACD3D2}</a:tableStyleId>
              </a:tblPr>
              <a:tblGrid>
                <a:gridCol w="1263224">
                  <a:extLst>
                    <a:ext uri="{9D8B030D-6E8A-4147-A177-3AD203B41FA5}">
                      <a16:colId xmlns:a16="http://schemas.microsoft.com/office/drawing/2014/main" val="695111187"/>
                    </a:ext>
                  </a:extLst>
                </a:gridCol>
                <a:gridCol w="1843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74">
                  <a:extLst>
                    <a:ext uri="{9D8B030D-6E8A-4147-A177-3AD203B41FA5}">
                      <a16:colId xmlns:a16="http://schemas.microsoft.com/office/drawing/2014/main" val="886039734"/>
                    </a:ext>
                  </a:extLst>
                </a:gridCol>
              </a:tblGrid>
              <a:tr h="55211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tillium Web"/>
                        </a:rPr>
                        <a:t>MLP Classifier </a:t>
                      </a:r>
                      <a:endParaRPr sz="1100"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Tensor Flow</a:t>
                      </a:r>
                      <a:endParaRPr lang="zh-CN" altLang="en-US" sz="12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( cross entropy)</a:t>
                      </a:r>
                      <a:endParaRPr sz="1200" b="1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noProof="0">
                          <a:solidFill>
                            <a:schemeClr val="dk1"/>
                          </a:solidFill>
                          <a:latin typeface="Titillium Web"/>
                          <a:sym typeface="Arial"/>
                        </a:rPr>
                        <a:t>Tensor Flow</a:t>
                      </a:r>
                      <a:endParaRPr lang="en-US" sz="1200" b="1" i="0" u="none" strike="noStrike" cap="none" noProof="0">
                        <a:solidFill>
                          <a:schemeClr val="dk1"/>
                        </a:solidFill>
                        <a:latin typeface="Titillium Web"/>
                        <a:sym typeface="Arial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u="none" strike="noStrike" cap="none" noProof="0">
                          <a:solidFill>
                            <a:schemeClr val="dk1"/>
                          </a:solidFill>
                          <a:latin typeface="Titillium Web"/>
                          <a:sym typeface="Arial"/>
                        </a:rPr>
                        <a:t>( focal loss)</a:t>
                      </a:r>
                      <a:endParaRPr lang="en" sz="1200" b="1" i="0" u="none" strike="noStrike" cap="none">
                        <a:solidFill>
                          <a:schemeClr val="dk1"/>
                        </a:solidFill>
                        <a:latin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71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Imbalanced </a:t>
                      </a:r>
                      <a:endParaRPr lang="zh-CN" altLang="en-US"/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dataset 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 processing</a:t>
                      </a:r>
                      <a:endParaRPr lang="en" sz="1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Process the dataset with SMOTE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noProof="0">
                          <a:solidFill>
                            <a:schemeClr val="accent4"/>
                          </a:solidFill>
                          <a:latin typeface="Titillium Web"/>
                          <a:sym typeface="Arial"/>
                        </a:rPr>
                        <a:t>Process the dataset with SMOTE</a:t>
                      </a:r>
                      <a:endParaRPr lang="zh-CN" altLang="en-US" sz="1800" b="0" i="0" u="none" strike="noStrike" cap="none">
                        <a:solidFill>
                          <a:schemeClr val="accent4"/>
                        </a:solidFill>
                        <a:latin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Enhanced the model with 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Focal Loss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35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Accuracy</a:t>
                      </a:r>
                      <a:endParaRPr lang="en" sz="1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0.88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0.89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0.89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654979"/>
                  </a:ext>
                </a:extLst>
              </a:tr>
              <a:tr h="38797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AUC</a:t>
                      </a:r>
                      <a:endParaRPr lang="en" sz="12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0.70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0.89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0.9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839287"/>
                  </a:ext>
                </a:extLst>
              </a:tr>
              <a:tr h="38797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Titillium Web"/>
                        </a:rPr>
                        <a:t>Recall </a:t>
                      </a:r>
                      <a:endParaRPr lang="en" sz="1200">
                        <a:solidFill>
                          <a:schemeClr val="accent4"/>
                        </a:solidFill>
                        <a:latin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0.46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0.52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0.69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596547"/>
                  </a:ext>
                </a:extLst>
              </a:tr>
              <a:tr h="40289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>
                          <a:solidFill>
                            <a:schemeClr val="accent4"/>
                          </a:solidFill>
                        </a:rPr>
                        <a:t>F-1 score</a:t>
                      </a:r>
                      <a:endParaRPr lang="zh-CN" altLang="en-US" sz="1200"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0.47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0.53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Titillium Web"/>
                          <a:ea typeface="Titillium Web"/>
                          <a:cs typeface="Titillium Web"/>
                        </a:rPr>
                        <a:t>0.6</a:t>
                      </a:r>
                      <a:endParaRPr lang="en" sz="1800">
                        <a:solidFill>
                          <a:schemeClr val="accent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>
                      <a:solidFill>
                        <a:schemeClr val="accent4"/>
                      </a:solidFill>
                    </a:lnT>
                    <a:lnB w="19050">
                      <a:solidFill>
                        <a:schemeClr val="accent4"/>
                      </a:solidFill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12530"/>
                  </a:ext>
                </a:extLst>
              </a:tr>
            </a:tbl>
          </a:graphicData>
        </a:graphic>
      </p:graphicFrame>
      <p:grpSp>
        <p:nvGrpSpPr>
          <p:cNvPr id="14" name="Google Shape;2135;p71">
            <a:extLst>
              <a:ext uri="{FF2B5EF4-FFF2-40B4-BE49-F238E27FC236}">
                <a16:creationId xmlns:a16="http://schemas.microsoft.com/office/drawing/2014/main" id="{2FAB11B2-A64E-DEF2-77BD-BD320106F6B6}"/>
              </a:ext>
            </a:extLst>
          </p:cNvPr>
          <p:cNvGrpSpPr/>
          <p:nvPr/>
        </p:nvGrpSpPr>
        <p:grpSpPr>
          <a:xfrm>
            <a:off x="280043" y="442398"/>
            <a:ext cx="1906271" cy="1862643"/>
            <a:chOff x="1409018" y="1036375"/>
            <a:chExt cx="1906271" cy="1862643"/>
          </a:xfrm>
        </p:grpSpPr>
        <p:sp>
          <p:nvSpPr>
            <p:cNvPr id="3" name="Google Shape;2136;p71">
              <a:extLst>
                <a:ext uri="{FF2B5EF4-FFF2-40B4-BE49-F238E27FC236}">
                  <a16:creationId xmlns:a16="http://schemas.microsoft.com/office/drawing/2014/main" id="{16799C65-9BF5-D3A3-E765-BF9C5D6F9915}"/>
                </a:ext>
              </a:extLst>
            </p:cNvPr>
            <p:cNvSpPr/>
            <p:nvPr/>
          </p:nvSpPr>
          <p:spPr>
            <a:xfrm>
              <a:off x="1991640" y="1924251"/>
              <a:ext cx="387949" cy="389077"/>
            </a:xfrm>
            <a:custGeom>
              <a:avLst/>
              <a:gdLst/>
              <a:ahLst/>
              <a:cxnLst/>
              <a:rect l="l" t="t" r="r" b="b"/>
              <a:pathLst>
                <a:path w="10655" h="10686" extrusionOk="0">
                  <a:moveTo>
                    <a:pt x="7040" y="0"/>
                  </a:moveTo>
                  <a:lnTo>
                    <a:pt x="1" y="7114"/>
                  </a:lnTo>
                  <a:lnTo>
                    <a:pt x="3615" y="10686"/>
                  </a:lnTo>
                  <a:lnTo>
                    <a:pt x="10654" y="3572"/>
                  </a:lnTo>
                  <a:lnTo>
                    <a:pt x="7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37;p71">
              <a:extLst>
                <a:ext uri="{FF2B5EF4-FFF2-40B4-BE49-F238E27FC236}">
                  <a16:creationId xmlns:a16="http://schemas.microsoft.com/office/drawing/2014/main" id="{27A386B9-2DB1-302B-A9DC-0A0878A981AF}"/>
                </a:ext>
              </a:extLst>
            </p:cNvPr>
            <p:cNvSpPr/>
            <p:nvPr/>
          </p:nvSpPr>
          <p:spPr>
            <a:xfrm>
              <a:off x="1983230" y="1915550"/>
              <a:ext cx="404770" cy="406226"/>
            </a:xfrm>
            <a:custGeom>
              <a:avLst/>
              <a:gdLst/>
              <a:ahLst/>
              <a:cxnLst/>
              <a:rect l="l" t="t" r="r" b="b"/>
              <a:pathLst>
                <a:path w="11117" h="11157" extrusionOk="0">
                  <a:moveTo>
                    <a:pt x="7281" y="565"/>
                  </a:moveTo>
                  <a:lnTo>
                    <a:pt x="10559" y="3811"/>
                  </a:lnTo>
                  <a:lnTo>
                    <a:pt x="3846" y="10589"/>
                  </a:lnTo>
                  <a:lnTo>
                    <a:pt x="568" y="7353"/>
                  </a:lnTo>
                  <a:lnTo>
                    <a:pt x="7281" y="565"/>
                  </a:lnTo>
                  <a:close/>
                  <a:moveTo>
                    <a:pt x="7272" y="0"/>
                  </a:moveTo>
                  <a:cubicBezTo>
                    <a:pt x="7213" y="0"/>
                    <a:pt x="7155" y="24"/>
                    <a:pt x="7113" y="71"/>
                  </a:cubicBezTo>
                  <a:lnTo>
                    <a:pt x="74" y="7185"/>
                  </a:lnTo>
                  <a:cubicBezTo>
                    <a:pt x="21" y="7227"/>
                    <a:pt x="0" y="7290"/>
                    <a:pt x="0" y="7353"/>
                  </a:cubicBezTo>
                  <a:cubicBezTo>
                    <a:pt x="0" y="7416"/>
                    <a:pt x="32" y="7468"/>
                    <a:pt x="74" y="7521"/>
                  </a:cubicBezTo>
                  <a:lnTo>
                    <a:pt x="3688" y="11093"/>
                  </a:lnTo>
                  <a:cubicBezTo>
                    <a:pt x="3730" y="11135"/>
                    <a:pt x="3793" y="11156"/>
                    <a:pt x="3846" y="11156"/>
                  </a:cubicBezTo>
                  <a:cubicBezTo>
                    <a:pt x="3909" y="11156"/>
                    <a:pt x="3972" y="11135"/>
                    <a:pt x="4014" y="11093"/>
                  </a:cubicBezTo>
                  <a:lnTo>
                    <a:pt x="11054" y="3980"/>
                  </a:lnTo>
                  <a:cubicBezTo>
                    <a:pt x="11096" y="3938"/>
                    <a:pt x="11117" y="3875"/>
                    <a:pt x="11117" y="3811"/>
                  </a:cubicBezTo>
                  <a:cubicBezTo>
                    <a:pt x="11117" y="3748"/>
                    <a:pt x="11096" y="3685"/>
                    <a:pt x="11054" y="3643"/>
                  </a:cubicBezTo>
                  <a:lnTo>
                    <a:pt x="7439" y="71"/>
                  </a:lnTo>
                  <a:cubicBezTo>
                    <a:pt x="7392" y="24"/>
                    <a:pt x="7331" y="0"/>
                    <a:pt x="7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38;p71">
              <a:extLst>
                <a:ext uri="{FF2B5EF4-FFF2-40B4-BE49-F238E27FC236}">
                  <a16:creationId xmlns:a16="http://schemas.microsoft.com/office/drawing/2014/main" id="{B46CAF4F-DC10-E491-72DE-ABBB63C36BE1}"/>
                </a:ext>
              </a:extLst>
            </p:cNvPr>
            <p:cNvSpPr/>
            <p:nvPr/>
          </p:nvSpPr>
          <p:spPr>
            <a:xfrm>
              <a:off x="1982465" y="1044822"/>
              <a:ext cx="1332824" cy="1212380"/>
            </a:xfrm>
            <a:custGeom>
              <a:avLst/>
              <a:gdLst/>
              <a:ahLst/>
              <a:cxnLst/>
              <a:rect l="l" t="t" r="r" b="b"/>
              <a:pathLst>
                <a:path w="36606" h="33298" extrusionOk="0">
                  <a:moveTo>
                    <a:pt x="18299" y="1"/>
                  </a:moveTo>
                  <a:cubicBezTo>
                    <a:pt x="14009" y="1"/>
                    <a:pt x="9720" y="1648"/>
                    <a:pt x="6462" y="4938"/>
                  </a:cubicBezTo>
                  <a:cubicBezTo>
                    <a:pt x="0" y="11473"/>
                    <a:pt x="53" y="22011"/>
                    <a:pt x="6588" y="28483"/>
                  </a:cubicBezTo>
                  <a:cubicBezTo>
                    <a:pt x="9832" y="31696"/>
                    <a:pt x="14062" y="33298"/>
                    <a:pt x="18291" y="33298"/>
                  </a:cubicBezTo>
                  <a:cubicBezTo>
                    <a:pt x="22583" y="33298"/>
                    <a:pt x="26874" y="31648"/>
                    <a:pt x="30134" y="28357"/>
                  </a:cubicBezTo>
                  <a:cubicBezTo>
                    <a:pt x="36606" y="21822"/>
                    <a:pt x="36543" y="11284"/>
                    <a:pt x="30008" y="4812"/>
                  </a:cubicBezTo>
                  <a:cubicBezTo>
                    <a:pt x="26763" y="1603"/>
                    <a:pt x="22530" y="1"/>
                    <a:pt x="18299" y="1"/>
                  </a:cubicBezTo>
                  <a:close/>
                </a:path>
              </a:pathLst>
            </a:custGeom>
            <a:solidFill>
              <a:schemeClr val="accent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39;p71">
              <a:extLst>
                <a:ext uri="{FF2B5EF4-FFF2-40B4-BE49-F238E27FC236}">
                  <a16:creationId xmlns:a16="http://schemas.microsoft.com/office/drawing/2014/main" id="{5BB40F2F-5B93-8DF8-B4DB-06F307F37660}"/>
                </a:ext>
              </a:extLst>
            </p:cNvPr>
            <p:cNvSpPr/>
            <p:nvPr/>
          </p:nvSpPr>
          <p:spPr>
            <a:xfrm>
              <a:off x="2032965" y="1036375"/>
              <a:ext cx="1231459" cy="1229566"/>
            </a:xfrm>
            <a:custGeom>
              <a:avLst/>
              <a:gdLst/>
              <a:ahLst/>
              <a:cxnLst/>
              <a:rect l="l" t="t" r="r" b="b"/>
              <a:pathLst>
                <a:path w="33822" h="33770" extrusionOk="0">
                  <a:moveTo>
                    <a:pt x="16916" y="463"/>
                  </a:moveTo>
                  <a:cubicBezTo>
                    <a:pt x="21266" y="463"/>
                    <a:pt x="25364" y="2144"/>
                    <a:pt x="28463" y="5212"/>
                  </a:cubicBezTo>
                  <a:cubicBezTo>
                    <a:pt x="31573" y="8301"/>
                    <a:pt x="33307" y="12408"/>
                    <a:pt x="33328" y="16790"/>
                  </a:cubicBezTo>
                  <a:cubicBezTo>
                    <a:pt x="33349" y="21182"/>
                    <a:pt x="31668" y="25311"/>
                    <a:pt x="28579" y="28432"/>
                  </a:cubicBezTo>
                  <a:cubicBezTo>
                    <a:pt x="25490" y="31542"/>
                    <a:pt x="21381" y="33275"/>
                    <a:pt x="17000" y="33296"/>
                  </a:cubicBezTo>
                  <a:lnTo>
                    <a:pt x="16905" y="33296"/>
                  </a:lnTo>
                  <a:cubicBezTo>
                    <a:pt x="12555" y="33296"/>
                    <a:pt x="8458" y="31615"/>
                    <a:pt x="5369" y="28547"/>
                  </a:cubicBezTo>
                  <a:cubicBezTo>
                    <a:pt x="2249" y="25458"/>
                    <a:pt x="515" y="21350"/>
                    <a:pt x="494" y="16968"/>
                  </a:cubicBezTo>
                  <a:cubicBezTo>
                    <a:pt x="473" y="12577"/>
                    <a:pt x="2165" y="8448"/>
                    <a:pt x="5243" y="5327"/>
                  </a:cubicBezTo>
                  <a:cubicBezTo>
                    <a:pt x="8332" y="2217"/>
                    <a:pt x="12440" y="484"/>
                    <a:pt x="16832" y="463"/>
                  </a:cubicBezTo>
                  <a:close/>
                  <a:moveTo>
                    <a:pt x="16821" y="0"/>
                  </a:moveTo>
                  <a:cubicBezTo>
                    <a:pt x="12314" y="21"/>
                    <a:pt x="8080" y="1797"/>
                    <a:pt x="4907" y="5002"/>
                  </a:cubicBezTo>
                  <a:cubicBezTo>
                    <a:pt x="1734" y="8206"/>
                    <a:pt x="0" y="12461"/>
                    <a:pt x="31" y="16968"/>
                  </a:cubicBezTo>
                  <a:cubicBezTo>
                    <a:pt x="52" y="21476"/>
                    <a:pt x="1829" y="25710"/>
                    <a:pt x="5033" y="28883"/>
                  </a:cubicBezTo>
                  <a:cubicBezTo>
                    <a:pt x="8217" y="32035"/>
                    <a:pt x="12429" y="33769"/>
                    <a:pt x="16905" y="33769"/>
                  </a:cubicBezTo>
                  <a:lnTo>
                    <a:pt x="17000" y="33769"/>
                  </a:lnTo>
                  <a:cubicBezTo>
                    <a:pt x="21507" y="33737"/>
                    <a:pt x="25742" y="31962"/>
                    <a:pt x="28915" y="28757"/>
                  </a:cubicBezTo>
                  <a:cubicBezTo>
                    <a:pt x="32088" y="25553"/>
                    <a:pt x="33821" y="21297"/>
                    <a:pt x="33800" y="16790"/>
                  </a:cubicBezTo>
                  <a:cubicBezTo>
                    <a:pt x="33769" y="12282"/>
                    <a:pt x="31993" y="8049"/>
                    <a:pt x="28789" y="4876"/>
                  </a:cubicBezTo>
                  <a:cubicBezTo>
                    <a:pt x="25605" y="1724"/>
                    <a:pt x="21392" y="0"/>
                    <a:pt x="169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40;p71">
              <a:extLst>
                <a:ext uri="{FF2B5EF4-FFF2-40B4-BE49-F238E27FC236}">
                  <a16:creationId xmlns:a16="http://schemas.microsoft.com/office/drawing/2014/main" id="{37210528-06E3-C568-F98D-E8AAE928A631}"/>
                </a:ext>
              </a:extLst>
            </p:cNvPr>
            <p:cNvSpPr/>
            <p:nvPr/>
          </p:nvSpPr>
          <p:spPr>
            <a:xfrm>
              <a:off x="2080770" y="1134425"/>
              <a:ext cx="1135846" cy="1033170"/>
            </a:xfrm>
            <a:custGeom>
              <a:avLst/>
              <a:gdLst/>
              <a:ahLst/>
              <a:cxnLst/>
              <a:rect l="l" t="t" r="r" b="b"/>
              <a:pathLst>
                <a:path w="31196" h="28376" extrusionOk="0">
                  <a:moveTo>
                    <a:pt x="15599" y="1"/>
                  </a:moveTo>
                  <a:cubicBezTo>
                    <a:pt x="11943" y="1"/>
                    <a:pt x="8289" y="1406"/>
                    <a:pt x="5517" y="4210"/>
                  </a:cubicBezTo>
                  <a:cubicBezTo>
                    <a:pt x="0" y="9779"/>
                    <a:pt x="53" y="18762"/>
                    <a:pt x="5622" y="24268"/>
                  </a:cubicBezTo>
                  <a:cubicBezTo>
                    <a:pt x="8388" y="27007"/>
                    <a:pt x="11996" y="28376"/>
                    <a:pt x="15602" y="28376"/>
                  </a:cubicBezTo>
                  <a:cubicBezTo>
                    <a:pt x="19256" y="28376"/>
                    <a:pt x="22908" y="26971"/>
                    <a:pt x="25679" y="24163"/>
                  </a:cubicBezTo>
                  <a:cubicBezTo>
                    <a:pt x="31195" y="18594"/>
                    <a:pt x="31142" y="9610"/>
                    <a:pt x="25574" y="4105"/>
                  </a:cubicBezTo>
                  <a:cubicBezTo>
                    <a:pt x="22809" y="1367"/>
                    <a:pt x="19203" y="1"/>
                    <a:pt x="15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41;p71">
              <a:extLst>
                <a:ext uri="{FF2B5EF4-FFF2-40B4-BE49-F238E27FC236}">
                  <a16:creationId xmlns:a16="http://schemas.microsoft.com/office/drawing/2014/main" id="{342E5C86-8427-440A-F87E-75C168D956A2}"/>
                </a:ext>
              </a:extLst>
            </p:cNvPr>
            <p:cNvSpPr/>
            <p:nvPr/>
          </p:nvSpPr>
          <p:spPr>
            <a:xfrm>
              <a:off x="2122860" y="1125905"/>
              <a:ext cx="1102932" cy="1050101"/>
            </a:xfrm>
            <a:custGeom>
              <a:avLst/>
              <a:gdLst/>
              <a:ahLst/>
              <a:cxnLst/>
              <a:rect l="l" t="t" r="r" b="b"/>
              <a:pathLst>
                <a:path w="30292" h="28841" extrusionOk="0">
                  <a:moveTo>
                    <a:pt x="14447" y="472"/>
                  </a:moveTo>
                  <a:cubicBezTo>
                    <a:pt x="18146" y="472"/>
                    <a:pt x="21623" y="1901"/>
                    <a:pt x="24260" y="4507"/>
                  </a:cubicBezTo>
                  <a:cubicBezTo>
                    <a:pt x="29724" y="9918"/>
                    <a:pt x="29776" y="18765"/>
                    <a:pt x="24355" y="24239"/>
                  </a:cubicBezTo>
                  <a:cubicBezTo>
                    <a:pt x="21631" y="26989"/>
                    <a:pt x="18037" y="28368"/>
                    <a:pt x="14440" y="28368"/>
                  </a:cubicBezTo>
                  <a:cubicBezTo>
                    <a:pt x="10892" y="28368"/>
                    <a:pt x="7342" y="27026"/>
                    <a:pt x="4623" y="24334"/>
                  </a:cubicBezTo>
                  <a:cubicBezTo>
                    <a:pt x="1975" y="21717"/>
                    <a:pt x="504" y="18219"/>
                    <a:pt x="494" y="14488"/>
                  </a:cubicBezTo>
                  <a:cubicBezTo>
                    <a:pt x="473" y="10769"/>
                    <a:pt x="1902" y="7250"/>
                    <a:pt x="4529" y="4602"/>
                  </a:cubicBezTo>
                  <a:cubicBezTo>
                    <a:pt x="7145" y="1954"/>
                    <a:pt x="10644" y="483"/>
                    <a:pt x="14373" y="472"/>
                  </a:cubicBezTo>
                  <a:close/>
                  <a:moveTo>
                    <a:pt x="14363" y="0"/>
                  </a:moveTo>
                  <a:cubicBezTo>
                    <a:pt x="10518" y="21"/>
                    <a:pt x="6903" y="1534"/>
                    <a:pt x="4193" y="4276"/>
                  </a:cubicBezTo>
                  <a:cubicBezTo>
                    <a:pt x="1482" y="7019"/>
                    <a:pt x="0" y="10643"/>
                    <a:pt x="21" y="14499"/>
                  </a:cubicBezTo>
                  <a:cubicBezTo>
                    <a:pt x="42" y="18345"/>
                    <a:pt x="1555" y="21959"/>
                    <a:pt x="4298" y="24670"/>
                  </a:cubicBezTo>
                  <a:cubicBezTo>
                    <a:pt x="7103" y="27454"/>
                    <a:pt x="10770" y="28841"/>
                    <a:pt x="14447" y="28841"/>
                  </a:cubicBezTo>
                  <a:cubicBezTo>
                    <a:pt x="18156" y="28841"/>
                    <a:pt x="21875" y="27412"/>
                    <a:pt x="24691" y="24565"/>
                  </a:cubicBezTo>
                  <a:cubicBezTo>
                    <a:pt x="30291" y="18912"/>
                    <a:pt x="30238" y="9760"/>
                    <a:pt x="24586" y="4171"/>
                  </a:cubicBezTo>
                  <a:cubicBezTo>
                    <a:pt x="21865" y="1481"/>
                    <a:pt x="18272" y="0"/>
                    <a:pt x="14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42;p71">
              <a:extLst>
                <a:ext uri="{FF2B5EF4-FFF2-40B4-BE49-F238E27FC236}">
                  <a16:creationId xmlns:a16="http://schemas.microsoft.com/office/drawing/2014/main" id="{C580208B-6A28-EC1B-AFE5-91E50695028F}"/>
                </a:ext>
              </a:extLst>
            </p:cNvPr>
            <p:cNvSpPr/>
            <p:nvPr/>
          </p:nvSpPr>
          <p:spPr>
            <a:xfrm>
              <a:off x="2125518" y="1174985"/>
              <a:ext cx="1046314" cy="951939"/>
            </a:xfrm>
            <a:custGeom>
              <a:avLst/>
              <a:gdLst/>
              <a:ahLst/>
              <a:cxnLst/>
              <a:rect l="l" t="t" r="r" b="b"/>
              <a:pathLst>
                <a:path w="28737" h="26145" extrusionOk="0">
                  <a:moveTo>
                    <a:pt x="14369" y="0"/>
                  </a:moveTo>
                  <a:cubicBezTo>
                    <a:pt x="11001" y="0"/>
                    <a:pt x="7635" y="1293"/>
                    <a:pt x="5075" y="3873"/>
                  </a:cubicBezTo>
                  <a:cubicBezTo>
                    <a:pt x="1" y="9012"/>
                    <a:pt x="43" y="17291"/>
                    <a:pt x="5170" y="22365"/>
                  </a:cubicBezTo>
                  <a:cubicBezTo>
                    <a:pt x="7722" y="24886"/>
                    <a:pt x="11048" y="26144"/>
                    <a:pt x="14373" y="26144"/>
                  </a:cubicBezTo>
                  <a:cubicBezTo>
                    <a:pt x="17741" y="26144"/>
                    <a:pt x="21108" y="24852"/>
                    <a:pt x="23662" y="22271"/>
                  </a:cubicBezTo>
                  <a:cubicBezTo>
                    <a:pt x="28736" y="17133"/>
                    <a:pt x="28694" y="8865"/>
                    <a:pt x="23567" y="3779"/>
                  </a:cubicBezTo>
                  <a:cubicBezTo>
                    <a:pt x="21016" y="1259"/>
                    <a:pt x="17691" y="0"/>
                    <a:pt x="14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43;p71">
              <a:extLst>
                <a:ext uri="{FF2B5EF4-FFF2-40B4-BE49-F238E27FC236}">
                  <a16:creationId xmlns:a16="http://schemas.microsoft.com/office/drawing/2014/main" id="{A1ABBBF1-C045-E8DE-7F61-ED5F82F4E5F9}"/>
                </a:ext>
              </a:extLst>
            </p:cNvPr>
            <p:cNvSpPr/>
            <p:nvPr/>
          </p:nvSpPr>
          <p:spPr>
            <a:xfrm>
              <a:off x="2116342" y="1166611"/>
              <a:ext cx="1017623" cy="968834"/>
            </a:xfrm>
            <a:custGeom>
              <a:avLst/>
              <a:gdLst/>
              <a:ahLst/>
              <a:cxnLst/>
              <a:rect l="l" t="t" r="r" b="b"/>
              <a:pathLst>
                <a:path w="27949" h="26609" extrusionOk="0">
                  <a:moveTo>
                    <a:pt x="14626" y="468"/>
                  </a:moveTo>
                  <a:cubicBezTo>
                    <a:pt x="17883" y="468"/>
                    <a:pt x="21150" y="1708"/>
                    <a:pt x="23651" y="4177"/>
                  </a:cubicBezTo>
                  <a:cubicBezTo>
                    <a:pt x="26089" y="6594"/>
                    <a:pt x="27444" y="9809"/>
                    <a:pt x="27465" y="13234"/>
                  </a:cubicBezTo>
                  <a:cubicBezTo>
                    <a:pt x="27475" y="16670"/>
                    <a:pt x="26163" y="19896"/>
                    <a:pt x="23746" y="22333"/>
                  </a:cubicBezTo>
                  <a:cubicBezTo>
                    <a:pt x="21329" y="24771"/>
                    <a:pt x="18114" y="26126"/>
                    <a:pt x="14689" y="26147"/>
                  </a:cubicBezTo>
                  <a:lnTo>
                    <a:pt x="14615" y="26147"/>
                  </a:lnTo>
                  <a:cubicBezTo>
                    <a:pt x="11211" y="26147"/>
                    <a:pt x="8007" y="24823"/>
                    <a:pt x="5590" y="22427"/>
                  </a:cubicBezTo>
                  <a:cubicBezTo>
                    <a:pt x="557" y="17447"/>
                    <a:pt x="515" y="9305"/>
                    <a:pt x="5495" y="4272"/>
                  </a:cubicBezTo>
                  <a:cubicBezTo>
                    <a:pt x="8007" y="1740"/>
                    <a:pt x="11316" y="468"/>
                    <a:pt x="14626" y="468"/>
                  </a:cubicBezTo>
                  <a:close/>
                  <a:moveTo>
                    <a:pt x="14626" y="0"/>
                  </a:moveTo>
                  <a:cubicBezTo>
                    <a:pt x="11194" y="0"/>
                    <a:pt x="7762" y="1317"/>
                    <a:pt x="5159" y="3946"/>
                  </a:cubicBezTo>
                  <a:cubicBezTo>
                    <a:pt x="1" y="9158"/>
                    <a:pt x="43" y="17605"/>
                    <a:pt x="5264" y="22763"/>
                  </a:cubicBezTo>
                  <a:cubicBezTo>
                    <a:pt x="7765" y="25243"/>
                    <a:pt x="11096" y="26609"/>
                    <a:pt x="14615" y="26609"/>
                  </a:cubicBezTo>
                  <a:lnTo>
                    <a:pt x="14689" y="26609"/>
                  </a:lnTo>
                  <a:cubicBezTo>
                    <a:pt x="18240" y="26588"/>
                    <a:pt x="21582" y="25191"/>
                    <a:pt x="24082" y="22669"/>
                  </a:cubicBezTo>
                  <a:cubicBezTo>
                    <a:pt x="26583" y="20137"/>
                    <a:pt x="27949" y="16786"/>
                    <a:pt x="27928" y="13234"/>
                  </a:cubicBezTo>
                  <a:cubicBezTo>
                    <a:pt x="27907" y="9683"/>
                    <a:pt x="26509" y="6342"/>
                    <a:pt x="23987" y="3841"/>
                  </a:cubicBezTo>
                  <a:cubicBezTo>
                    <a:pt x="21395" y="1280"/>
                    <a:pt x="18010" y="0"/>
                    <a:pt x="14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44;p71">
              <a:extLst>
                <a:ext uri="{FF2B5EF4-FFF2-40B4-BE49-F238E27FC236}">
                  <a16:creationId xmlns:a16="http://schemas.microsoft.com/office/drawing/2014/main" id="{1345C384-6A3A-7B0D-27C2-6EF3BE10B931}"/>
                </a:ext>
              </a:extLst>
            </p:cNvPr>
            <p:cNvSpPr/>
            <p:nvPr/>
          </p:nvSpPr>
          <p:spPr>
            <a:xfrm>
              <a:off x="2326752" y="1228470"/>
              <a:ext cx="476680" cy="210705"/>
            </a:xfrm>
            <a:custGeom>
              <a:avLst/>
              <a:gdLst/>
              <a:ahLst/>
              <a:cxnLst/>
              <a:rect l="l" t="t" r="r" b="b"/>
              <a:pathLst>
                <a:path w="13092" h="5787" extrusionOk="0">
                  <a:moveTo>
                    <a:pt x="11187" y="196"/>
                  </a:moveTo>
                  <a:cubicBezTo>
                    <a:pt x="10543" y="196"/>
                    <a:pt x="9957" y="637"/>
                    <a:pt x="9803" y="1291"/>
                  </a:cubicBezTo>
                  <a:cubicBezTo>
                    <a:pt x="9688" y="1785"/>
                    <a:pt x="9845" y="2268"/>
                    <a:pt x="10181" y="2604"/>
                  </a:cubicBezTo>
                  <a:cubicBezTo>
                    <a:pt x="10360" y="2783"/>
                    <a:pt x="10591" y="2909"/>
                    <a:pt x="10854" y="2972"/>
                  </a:cubicBezTo>
                  <a:cubicBezTo>
                    <a:pt x="10959" y="3004"/>
                    <a:pt x="11064" y="3025"/>
                    <a:pt x="11169" y="3056"/>
                  </a:cubicBezTo>
                  <a:cubicBezTo>
                    <a:pt x="11290" y="3088"/>
                    <a:pt x="11412" y="3103"/>
                    <a:pt x="11531" y="3103"/>
                  </a:cubicBezTo>
                  <a:cubicBezTo>
                    <a:pt x="12157" y="3103"/>
                    <a:pt x="12725" y="2684"/>
                    <a:pt x="12892" y="2058"/>
                  </a:cubicBezTo>
                  <a:cubicBezTo>
                    <a:pt x="13092" y="1312"/>
                    <a:pt x="12651" y="534"/>
                    <a:pt x="11894" y="335"/>
                  </a:cubicBezTo>
                  <a:cubicBezTo>
                    <a:pt x="11768" y="303"/>
                    <a:pt x="11631" y="261"/>
                    <a:pt x="11495" y="230"/>
                  </a:cubicBezTo>
                  <a:cubicBezTo>
                    <a:pt x="11392" y="207"/>
                    <a:pt x="11288" y="196"/>
                    <a:pt x="11187" y="196"/>
                  </a:cubicBezTo>
                  <a:close/>
                  <a:moveTo>
                    <a:pt x="7607" y="0"/>
                  </a:moveTo>
                  <a:cubicBezTo>
                    <a:pt x="7555" y="0"/>
                    <a:pt x="7502" y="3"/>
                    <a:pt x="7449" y="9"/>
                  </a:cubicBezTo>
                  <a:cubicBezTo>
                    <a:pt x="4844" y="324"/>
                    <a:pt x="2396" y="1522"/>
                    <a:pt x="547" y="3392"/>
                  </a:cubicBezTo>
                  <a:cubicBezTo>
                    <a:pt x="1" y="3949"/>
                    <a:pt x="1" y="4832"/>
                    <a:pt x="557" y="5378"/>
                  </a:cubicBezTo>
                  <a:cubicBezTo>
                    <a:pt x="829" y="5650"/>
                    <a:pt x="1187" y="5787"/>
                    <a:pt x="1545" y="5787"/>
                  </a:cubicBezTo>
                  <a:cubicBezTo>
                    <a:pt x="1906" y="5787"/>
                    <a:pt x="2269" y="5647"/>
                    <a:pt x="2543" y="5367"/>
                  </a:cubicBezTo>
                  <a:cubicBezTo>
                    <a:pt x="3972" y="3928"/>
                    <a:pt x="5779" y="3046"/>
                    <a:pt x="7786" y="2804"/>
                  </a:cubicBezTo>
                  <a:cubicBezTo>
                    <a:pt x="8563" y="2710"/>
                    <a:pt x="9109" y="2016"/>
                    <a:pt x="9015" y="1239"/>
                  </a:cubicBezTo>
                  <a:cubicBezTo>
                    <a:pt x="8927" y="524"/>
                    <a:pt x="8319" y="0"/>
                    <a:pt x="7607" y="0"/>
                  </a:cubicBezTo>
                  <a:close/>
                </a:path>
              </a:pathLst>
            </a:custGeom>
            <a:solidFill>
              <a:schemeClr val="lt1"/>
            </a:solidFill>
            <a:ln w="118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45;p71">
              <a:extLst>
                <a:ext uri="{FF2B5EF4-FFF2-40B4-BE49-F238E27FC236}">
                  <a16:creationId xmlns:a16="http://schemas.microsoft.com/office/drawing/2014/main" id="{DF7DEF9F-D834-9C58-4E18-B4CC469310BC}"/>
                </a:ext>
              </a:extLst>
            </p:cNvPr>
            <p:cNvSpPr/>
            <p:nvPr/>
          </p:nvSpPr>
          <p:spPr>
            <a:xfrm>
              <a:off x="1409018" y="2038394"/>
              <a:ext cx="869180" cy="852067"/>
            </a:xfrm>
            <a:custGeom>
              <a:avLst/>
              <a:gdLst/>
              <a:ahLst/>
              <a:cxnLst/>
              <a:rect l="l" t="t" r="r" b="b"/>
              <a:pathLst>
                <a:path w="23872" h="23402" extrusionOk="0">
                  <a:moveTo>
                    <a:pt x="16817" y="0"/>
                  </a:moveTo>
                  <a:cubicBezTo>
                    <a:pt x="16073" y="0"/>
                    <a:pt x="15329" y="286"/>
                    <a:pt x="14763" y="858"/>
                  </a:cubicBezTo>
                  <a:lnTo>
                    <a:pt x="1114" y="14643"/>
                  </a:lnTo>
                  <a:cubicBezTo>
                    <a:pt x="0" y="15777"/>
                    <a:pt x="0" y="17606"/>
                    <a:pt x="1135" y="18730"/>
                  </a:cubicBezTo>
                  <a:lnTo>
                    <a:pt x="5023" y="22565"/>
                  </a:lnTo>
                  <a:cubicBezTo>
                    <a:pt x="5586" y="23123"/>
                    <a:pt x="6320" y="23401"/>
                    <a:pt x="7055" y="23401"/>
                  </a:cubicBezTo>
                  <a:cubicBezTo>
                    <a:pt x="7799" y="23401"/>
                    <a:pt x="8544" y="23115"/>
                    <a:pt x="9110" y="22544"/>
                  </a:cubicBezTo>
                  <a:lnTo>
                    <a:pt x="22748" y="8759"/>
                  </a:lnTo>
                  <a:cubicBezTo>
                    <a:pt x="23872" y="7624"/>
                    <a:pt x="23872" y="5796"/>
                    <a:pt x="22727" y="4672"/>
                  </a:cubicBezTo>
                  <a:lnTo>
                    <a:pt x="18850" y="837"/>
                  </a:lnTo>
                  <a:cubicBezTo>
                    <a:pt x="18286" y="279"/>
                    <a:pt x="17552" y="0"/>
                    <a:pt x="16817" y="0"/>
                  </a:cubicBezTo>
                  <a:close/>
                </a:path>
              </a:pathLst>
            </a:custGeom>
            <a:solidFill>
              <a:schemeClr val="accent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46;p71">
              <a:extLst>
                <a:ext uri="{FF2B5EF4-FFF2-40B4-BE49-F238E27FC236}">
                  <a16:creationId xmlns:a16="http://schemas.microsoft.com/office/drawing/2014/main" id="{03E857A7-B6D2-E477-8E19-801A6D47EC8E}"/>
                </a:ext>
              </a:extLst>
            </p:cNvPr>
            <p:cNvSpPr/>
            <p:nvPr/>
          </p:nvSpPr>
          <p:spPr>
            <a:xfrm>
              <a:off x="1410548" y="2029693"/>
              <a:ext cx="877226" cy="869325"/>
            </a:xfrm>
            <a:custGeom>
              <a:avLst/>
              <a:gdLst/>
              <a:ahLst/>
              <a:cxnLst/>
              <a:rect l="l" t="t" r="r" b="b"/>
              <a:pathLst>
                <a:path w="24093" h="23876" extrusionOk="0">
                  <a:moveTo>
                    <a:pt x="16780" y="466"/>
                  </a:moveTo>
                  <a:cubicBezTo>
                    <a:pt x="17453" y="466"/>
                    <a:pt x="18125" y="729"/>
                    <a:pt x="18639" y="1234"/>
                  </a:cubicBezTo>
                  <a:lnTo>
                    <a:pt x="22527" y="5079"/>
                  </a:lnTo>
                  <a:cubicBezTo>
                    <a:pt x="23567" y="6109"/>
                    <a:pt x="23578" y="7790"/>
                    <a:pt x="22548" y="8830"/>
                  </a:cubicBezTo>
                  <a:lnTo>
                    <a:pt x="8900" y="22626"/>
                  </a:lnTo>
                  <a:cubicBezTo>
                    <a:pt x="8396" y="23130"/>
                    <a:pt x="7733" y="23403"/>
                    <a:pt x="7030" y="23413"/>
                  </a:cubicBezTo>
                  <a:lnTo>
                    <a:pt x="7009" y="23413"/>
                  </a:lnTo>
                  <a:cubicBezTo>
                    <a:pt x="6305" y="23413"/>
                    <a:pt x="5643" y="23140"/>
                    <a:pt x="5139" y="22636"/>
                  </a:cubicBezTo>
                  <a:lnTo>
                    <a:pt x="1261" y="18801"/>
                  </a:lnTo>
                  <a:cubicBezTo>
                    <a:pt x="757" y="18297"/>
                    <a:pt x="474" y="17634"/>
                    <a:pt x="474" y="16931"/>
                  </a:cubicBezTo>
                  <a:cubicBezTo>
                    <a:pt x="474" y="16216"/>
                    <a:pt x="747" y="15544"/>
                    <a:pt x="1240" y="15040"/>
                  </a:cubicBezTo>
                  <a:lnTo>
                    <a:pt x="14889" y="1255"/>
                  </a:lnTo>
                  <a:cubicBezTo>
                    <a:pt x="15403" y="729"/>
                    <a:pt x="16087" y="466"/>
                    <a:pt x="16780" y="466"/>
                  </a:cubicBezTo>
                  <a:close/>
                  <a:moveTo>
                    <a:pt x="16776" y="0"/>
                  </a:moveTo>
                  <a:cubicBezTo>
                    <a:pt x="15971" y="0"/>
                    <a:pt x="15166" y="310"/>
                    <a:pt x="14553" y="929"/>
                  </a:cubicBezTo>
                  <a:lnTo>
                    <a:pt x="915" y="14713"/>
                  </a:lnTo>
                  <a:cubicBezTo>
                    <a:pt x="327" y="15302"/>
                    <a:pt x="1" y="16090"/>
                    <a:pt x="11" y="16931"/>
                  </a:cubicBezTo>
                  <a:cubicBezTo>
                    <a:pt x="11" y="17760"/>
                    <a:pt x="337" y="18549"/>
                    <a:pt x="936" y="19137"/>
                  </a:cubicBezTo>
                  <a:lnTo>
                    <a:pt x="4813" y="22972"/>
                  </a:lnTo>
                  <a:cubicBezTo>
                    <a:pt x="5401" y="23560"/>
                    <a:pt x="6178" y="23875"/>
                    <a:pt x="7009" y="23875"/>
                  </a:cubicBezTo>
                  <a:lnTo>
                    <a:pt x="7030" y="23875"/>
                  </a:lnTo>
                  <a:cubicBezTo>
                    <a:pt x="7860" y="23875"/>
                    <a:pt x="8648" y="23539"/>
                    <a:pt x="9236" y="22951"/>
                  </a:cubicBezTo>
                  <a:lnTo>
                    <a:pt x="22874" y="9166"/>
                  </a:lnTo>
                  <a:cubicBezTo>
                    <a:pt x="24093" y="7937"/>
                    <a:pt x="24082" y="5962"/>
                    <a:pt x="22853" y="4743"/>
                  </a:cubicBezTo>
                  <a:lnTo>
                    <a:pt x="18976" y="908"/>
                  </a:lnTo>
                  <a:cubicBezTo>
                    <a:pt x="18365" y="302"/>
                    <a:pt x="17571" y="0"/>
                    <a:pt x="16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1612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91"/>
          <p:cNvSpPr txBox="1">
            <a:spLocks noGrp="1"/>
          </p:cNvSpPr>
          <p:nvPr>
            <p:ph type="title"/>
          </p:nvPr>
        </p:nvSpPr>
        <p:spPr>
          <a:xfrm>
            <a:off x="615457" y="686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Future Improvements</a:t>
            </a:r>
            <a:endParaRPr lang="en-US"/>
          </a:p>
        </p:txBody>
      </p:sp>
      <p:sp>
        <p:nvSpPr>
          <p:cNvPr id="3573" name="Google Shape;3573;p91"/>
          <p:cNvSpPr txBox="1">
            <a:spLocks noGrp="1"/>
          </p:cNvSpPr>
          <p:nvPr>
            <p:ph type="body" idx="1"/>
          </p:nvPr>
        </p:nvSpPr>
        <p:spPr>
          <a:xfrm>
            <a:off x="447228" y="764609"/>
            <a:ext cx="4343034" cy="3965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endParaRPr lang="en">
              <a:solidFill>
                <a:schemeClr val="dk1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Given that the random forests is one of the best models, we will try to stack different base estimators into ensembled methods to further improve the performance.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">
              <a:solidFill>
                <a:schemeClr val="dk1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Tune the hyperparameters better to fit for the data set 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">
              <a:solidFill>
                <a:schemeClr val="dk1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Tune the focal loss further to fit the deep learning model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">
              <a:solidFill>
                <a:schemeClr val="dk1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Find other loss measures for  the multi- layer  perception model to enhance the overall performance better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">
              <a:solidFill>
                <a:schemeClr val="dk1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Computing power permit, we will try to vote the deep learning models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">
              <a:solidFill>
                <a:schemeClr val="dk1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">
              <a:solidFill>
                <a:schemeClr val="dk1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">
              <a:solidFill>
                <a:schemeClr val="dk1"/>
              </a:solidFill>
            </a:endParaRPr>
          </a:p>
        </p:txBody>
      </p:sp>
      <p:grpSp>
        <p:nvGrpSpPr>
          <p:cNvPr id="3574" name="Google Shape;3574;p91"/>
          <p:cNvGrpSpPr/>
          <p:nvPr/>
        </p:nvGrpSpPr>
        <p:grpSpPr>
          <a:xfrm>
            <a:off x="5377339" y="1420002"/>
            <a:ext cx="3046665" cy="2497101"/>
            <a:chOff x="5377339" y="1572402"/>
            <a:chExt cx="3046665" cy="2497101"/>
          </a:xfrm>
        </p:grpSpPr>
        <p:grpSp>
          <p:nvGrpSpPr>
            <p:cNvPr id="3575" name="Google Shape;3575;p91"/>
            <p:cNvGrpSpPr/>
            <p:nvPr/>
          </p:nvGrpSpPr>
          <p:grpSpPr>
            <a:xfrm>
              <a:off x="6444120" y="2782542"/>
              <a:ext cx="1979884" cy="1286961"/>
              <a:chOff x="3028945" y="2612942"/>
              <a:chExt cx="1979884" cy="1286961"/>
            </a:xfrm>
          </p:grpSpPr>
          <p:grpSp>
            <p:nvGrpSpPr>
              <p:cNvPr id="3576" name="Google Shape;3576;p9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577" name="Google Shape;3577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6" name="Google Shape;3586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2" name="Google Shape;3622;p9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623" name="Google Shape;3623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chemeClr val="accent2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3" name="Google Shape;3653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5" name="Google Shape;3655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6" name="Google Shape;3656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8" name="Google Shape;3658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68" name="Google Shape;3668;p91"/>
            <p:cNvGrpSpPr/>
            <p:nvPr/>
          </p:nvGrpSpPr>
          <p:grpSpPr>
            <a:xfrm>
              <a:off x="5480771" y="1572402"/>
              <a:ext cx="1945283" cy="1671880"/>
              <a:chOff x="1455055" y="2629044"/>
              <a:chExt cx="1395068" cy="1198910"/>
            </a:xfrm>
          </p:grpSpPr>
          <p:sp>
            <p:nvSpPr>
              <p:cNvPr id="3669" name="Google Shape;366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8" name="Google Shape;3688;p91"/>
            <p:cNvGrpSpPr/>
            <p:nvPr/>
          </p:nvGrpSpPr>
          <p:grpSpPr>
            <a:xfrm>
              <a:off x="5377339" y="2332625"/>
              <a:ext cx="1945283" cy="1671880"/>
              <a:chOff x="1455055" y="2629044"/>
              <a:chExt cx="1395068" cy="1198910"/>
            </a:xfrm>
          </p:grpSpPr>
          <p:sp>
            <p:nvSpPr>
              <p:cNvPr id="3689" name="Google Shape;368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92"/>
          <p:cNvSpPr txBox="1">
            <a:spLocks noGrp="1"/>
          </p:cNvSpPr>
          <p:nvPr>
            <p:ph type="ctrTitle"/>
          </p:nvPr>
        </p:nvSpPr>
        <p:spPr>
          <a:xfrm>
            <a:off x="720000" y="70571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Thanks!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15" name="Google Shape;3715;p92"/>
          <p:cNvSpPr/>
          <p:nvPr/>
        </p:nvSpPr>
        <p:spPr>
          <a:xfrm>
            <a:off x="889964" y="289362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6" name="Google Shape;3716;p92"/>
          <p:cNvGrpSpPr/>
          <p:nvPr/>
        </p:nvGrpSpPr>
        <p:grpSpPr>
          <a:xfrm>
            <a:off x="1410504" y="2893565"/>
            <a:ext cx="407432" cy="407391"/>
            <a:chOff x="812101" y="2571761"/>
            <a:chExt cx="417066" cy="417024"/>
          </a:xfrm>
        </p:grpSpPr>
        <p:sp>
          <p:nvSpPr>
            <p:cNvPr id="3717" name="Google Shape;3717;p92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92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92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92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1" name="Google Shape;3721;p92"/>
          <p:cNvGrpSpPr/>
          <p:nvPr/>
        </p:nvGrpSpPr>
        <p:grpSpPr>
          <a:xfrm>
            <a:off x="1931098" y="2893565"/>
            <a:ext cx="407391" cy="407391"/>
            <a:chOff x="1323129" y="2571761"/>
            <a:chExt cx="417024" cy="417024"/>
          </a:xfrm>
        </p:grpSpPr>
        <p:sp>
          <p:nvSpPr>
            <p:cNvPr id="3722" name="Google Shape;3722;p92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92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92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92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6" name="Google Shape;3726;p92"/>
          <p:cNvGrpSpPr/>
          <p:nvPr/>
        </p:nvGrpSpPr>
        <p:grpSpPr>
          <a:xfrm>
            <a:off x="4902332" y="1464535"/>
            <a:ext cx="2986009" cy="2699867"/>
            <a:chOff x="902782" y="1401035"/>
            <a:chExt cx="2986009" cy="2699867"/>
          </a:xfrm>
        </p:grpSpPr>
        <p:grpSp>
          <p:nvGrpSpPr>
            <p:cNvPr id="3727" name="Google Shape;3727;p92"/>
            <p:cNvGrpSpPr/>
            <p:nvPr/>
          </p:nvGrpSpPr>
          <p:grpSpPr>
            <a:xfrm>
              <a:off x="2533101" y="1523525"/>
              <a:ext cx="1355689" cy="1884823"/>
              <a:chOff x="2542470" y="1698811"/>
              <a:chExt cx="1257597" cy="1748445"/>
            </a:xfrm>
          </p:grpSpPr>
          <p:sp>
            <p:nvSpPr>
              <p:cNvPr id="3728" name="Google Shape;3728;p92"/>
              <p:cNvSpPr/>
              <p:nvPr/>
            </p:nvSpPr>
            <p:spPr>
              <a:xfrm>
                <a:off x="2542470" y="1703976"/>
                <a:ext cx="741208" cy="1604770"/>
              </a:xfrm>
              <a:custGeom>
                <a:avLst/>
                <a:gdLst/>
                <a:ahLst/>
                <a:cxnLst/>
                <a:rect l="l" t="t" r="r" b="b"/>
                <a:pathLst>
                  <a:path w="23105" h="50024" extrusionOk="0">
                    <a:moveTo>
                      <a:pt x="18870" y="0"/>
                    </a:moveTo>
                    <a:cubicBezTo>
                      <a:pt x="16317" y="2312"/>
                      <a:pt x="14321" y="2816"/>
                      <a:pt x="11873" y="5338"/>
                    </a:cubicBezTo>
                    <a:cubicBezTo>
                      <a:pt x="9551" y="7965"/>
                      <a:pt x="10633" y="8469"/>
                      <a:pt x="8826" y="11275"/>
                    </a:cubicBezTo>
                    <a:cubicBezTo>
                      <a:pt x="7156" y="14163"/>
                      <a:pt x="5779" y="13691"/>
                      <a:pt x="4235" y="16748"/>
                    </a:cubicBezTo>
                    <a:cubicBezTo>
                      <a:pt x="2848" y="19879"/>
                      <a:pt x="4508" y="20299"/>
                      <a:pt x="3625" y="23493"/>
                    </a:cubicBezTo>
                    <a:cubicBezTo>
                      <a:pt x="2900" y="26719"/>
                      <a:pt x="967" y="26404"/>
                      <a:pt x="399" y="29777"/>
                    </a:cubicBezTo>
                    <a:cubicBezTo>
                      <a:pt x="0" y="33181"/>
                      <a:pt x="2196" y="33370"/>
                      <a:pt x="2312" y="36711"/>
                    </a:cubicBezTo>
                    <a:cubicBezTo>
                      <a:pt x="2575" y="40052"/>
                      <a:pt x="147" y="40031"/>
                      <a:pt x="641" y="43488"/>
                    </a:cubicBezTo>
                    <a:cubicBezTo>
                      <a:pt x="1303" y="46924"/>
                      <a:pt x="3930" y="46766"/>
                      <a:pt x="5096" y="50023"/>
                    </a:cubicBezTo>
                    <a:cubicBezTo>
                      <a:pt x="7765" y="47817"/>
                      <a:pt x="9939" y="49298"/>
                      <a:pt x="12272" y="46682"/>
                    </a:cubicBezTo>
                    <a:cubicBezTo>
                      <a:pt x="14457" y="43972"/>
                      <a:pt x="12367" y="42742"/>
                      <a:pt x="14310" y="40010"/>
                    </a:cubicBezTo>
                    <a:cubicBezTo>
                      <a:pt x="16117" y="37205"/>
                      <a:pt x="18093" y="38161"/>
                      <a:pt x="19490" y="35030"/>
                    </a:cubicBezTo>
                    <a:cubicBezTo>
                      <a:pt x="20740" y="31847"/>
                      <a:pt x="18912" y="31121"/>
                      <a:pt x="19942" y="27980"/>
                    </a:cubicBezTo>
                    <a:cubicBezTo>
                      <a:pt x="20814" y="24796"/>
                      <a:pt x="22463" y="25280"/>
                      <a:pt x="22863" y="21886"/>
                    </a:cubicBezTo>
                    <a:cubicBezTo>
                      <a:pt x="23105" y="18461"/>
                      <a:pt x="21686" y="18167"/>
                      <a:pt x="21728" y="14836"/>
                    </a:cubicBezTo>
                    <a:cubicBezTo>
                      <a:pt x="21613" y="11495"/>
                      <a:pt x="22800" y="11611"/>
                      <a:pt x="22148" y="8175"/>
                    </a:cubicBezTo>
                    <a:cubicBezTo>
                      <a:pt x="21329" y="4749"/>
                      <a:pt x="19879" y="3300"/>
                      <a:pt x="18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92"/>
              <p:cNvSpPr/>
              <p:nvPr/>
            </p:nvSpPr>
            <p:spPr>
              <a:xfrm>
                <a:off x="2951323" y="2147219"/>
                <a:ext cx="77537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22" extrusionOk="0">
                    <a:moveTo>
                      <a:pt x="2207" y="0"/>
                    </a:moveTo>
                    <a:lnTo>
                      <a:pt x="0" y="8006"/>
                    </a:lnTo>
                    <a:lnTo>
                      <a:pt x="84" y="8121"/>
                    </a:lnTo>
                    <a:lnTo>
                      <a:pt x="220" y="8069"/>
                    </a:lnTo>
                    <a:lnTo>
                      <a:pt x="2417" y="52"/>
                    </a:lnTo>
                    <a:lnTo>
                      <a:pt x="2375" y="73"/>
                    </a:lnTo>
                    <a:cubicBezTo>
                      <a:pt x="2354" y="84"/>
                      <a:pt x="2343" y="84"/>
                      <a:pt x="2333" y="84"/>
                    </a:cubicBezTo>
                    <a:cubicBezTo>
                      <a:pt x="2291" y="84"/>
                      <a:pt x="2259" y="63"/>
                      <a:pt x="2238" y="42"/>
                    </a:cubicBezTo>
                    <a:lnTo>
                      <a:pt x="2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92"/>
              <p:cNvSpPr/>
              <p:nvPr/>
            </p:nvSpPr>
            <p:spPr>
              <a:xfrm>
                <a:off x="2878150" y="2412806"/>
                <a:ext cx="77569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2" extrusionOk="0">
                    <a:moveTo>
                      <a:pt x="2207" y="1"/>
                    </a:moveTo>
                    <a:lnTo>
                      <a:pt x="1" y="8017"/>
                    </a:lnTo>
                    <a:lnTo>
                      <a:pt x="85" y="8122"/>
                    </a:lnTo>
                    <a:lnTo>
                      <a:pt x="211" y="8070"/>
                    </a:lnTo>
                    <a:lnTo>
                      <a:pt x="2417" y="64"/>
                    </a:lnTo>
                    <a:lnTo>
                      <a:pt x="2375" y="85"/>
                    </a:lnTo>
                    <a:lnTo>
                      <a:pt x="2333" y="85"/>
                    </a:lnTo>
                    <a:cubicBezTo>
                      <a:pt x="2291" y="85"/>
                      <a:pt x="2260" y="74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92"/>
              <p:cNvSpPr/>
              <p:nvPr/>
            </p:nvSpPr>
            <p:spPr>
              <a:xfrm>
                <a:off x="3024432" y="1881247"/>
                <a:ext cx="77922" cy="26061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8124" extrusionOk="0">
                    <a:moveTo>
                      <a:pt x="2207" y="1"/>
                    </a:moveTo>
                    <a:lnTo>
                      <a:pt x="1" y="8018"/>
                    </a:lnTo>
                    <a:lnTo>
                      <a:pt x="85" y="8123"/>
                    </a:lnTo>
                    <a:lnTo>
                      <a:pt x="222" y="8070"/>
                    </a:lnTo>
                    <a:lnTo>
                      <a:pt x="2428" y="64"/>
                    </a:lnTo>
                    <a:lnTo>
                      <a:pt x="2375" y="85"/>
                    </a:lnTo>
                    <a:cubicBezTo>
                      <a:pt x="2354" y="85"/>
                      <a:pt x="2344" y="96"/>
                      <a:pt x="2333" y="96"/>
                    </a:cubicBezTo>
                    <a:cubicBezTo>
                      <a:pt x="2291" y="96"/>
                      <a:pt x="2260" y="75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92"/>
              <p:cNvSpPr/>
              <p:nvPr/>
            </p:nvSpPr>
            <p:spPr>
              <a:xfrm>
                <a:off x="3097605" y="1703976"/>
                <a:ext cx="52258" cy="17227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5370" extrusionOk="0">
                    <a:moveTo>
                      <a:pt x="1565" y="0"/>
                    </a:moveTo>
                    <a:cubicBezTo>
                      <a:pt x="1513" y="53"/>
                      <a:pt x="1460" y="95"/>
                      <a:pt x="1408" y="137"/>
                    </a:cubicBezTo>
                    <a:lnTo>
                      <a:pt x="0" y="5254"/>
                    </a:lnTo>
                    <a:lnTo>
                      <a:pt x="84" y="5370"/>
                    </a:lnTo>
                    <a:lnTo>
                      <a:pt x="220" y="5317"/>
                    </a:lnTo>
                    <a:lnTo>
                      <a:pt x="1628" y="200"/>
                    </a:lnTo>
                    <a:cubicBezTo>
                      <a:pt x="1607" y="137"/>
                      <a:pt x="1586" y="74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92"/>
              <p:cNvSpPr/>
              <p:nvPr/>
            </p:nvSpPr>
            <p:spPr>
              <a:xfrm>
                <a:off x="2805040" y="2678393"/>
                <a:ext cx="77537" cy="260939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34" extrusionOk="0">
                    <a:moveTo>
                      <a:pt x="2207" y="1"/>
                    </a:moveTo>
                    <a:lnTo>
                      <a:pt x="0" y="8017"/>
                    </a:lnTo>
                    <a:lnTo>
                      <a:pt x="84" y="8133"/>
                    </a:lnTo>
                    <a:lnTo>
                      <a:pt x="210" y="8080"/>
                    </a:lnTo>
                    <a:lnTo>
                      <a:pt x="2417" y="64"/>
                    </a:lnTo>
                    <a:lnTo>
                      <a:pt x="2364" y="85"/>
                    </a:lnTo>
                    <a:cubicBezTo>
                      <a:pt x="2354" y="85"/>
                      <a:pt x="2343" y="95"/>
                      <a:pt x="2322" y="95"/>
                    </a:cubicBezTo>
                    <a:cubicBezTo>
                      <a:pt x="2291" y="95"/>
                      <a:pt x="2259" y="74"/>
                      <a:pt x="2238" y="5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92"/>
              <p:cNvSpPr/>
              <p:nvPr/>
            </p:nvSpPr>
            <p:spPr>
              <a:xfrm>
                <a:off x="2563033" y="2619078"/>
                <a:ext cx="242044" cy="325291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10140" extrusionOk="0">
                    <a:moveTo>
                      <a:pt x="84" y="1"/>
                    </a:moveTo>
                    <a:cubicBezTo>
                      <a:pt x="53" y="85"/>
                      <a:pt x="21" y="169"/>
                      <a:pt x="0" y="253"/>
                    </a:cubicBezTo>
                    <a:lnTo>
                      <a:pt x="7470" y="10139"/>
                    </a:lnTo>
                    <a:lnTo>
                      <a:pt x="7544" y="98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92"/>
              <p:cNvSpPr/>
              <p:nvPr/>
            </p:nvSpPr>
            <p:spPr>
              <a:xfrm>
                <a:off x="2809403" y="2787944"/>
                <a:ext cx="370107" cy="158122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4929" extrusionOk="0">
                    <a:moveTo>
                      <a:pt x="11537" y="0"/>
                    </a:moveTo>
                    <a:lnTo>
                      <a:pt x="74" y="4665"/>
                    </a:lnTo>
                    <a:lnTo>
                      <a:pt x="0" y="4928"/>
                    </a:lnTo>
                    <a:lnTo>
                      <a:pt x="11474" y="273"/>
                    </a:lnTo>
                    <a:cubicBezTo>
                      <a:pt x="11495" y="179"/>
                      <a:pt x="11516" y="95"/>
                      <a:pt x="1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92"/>
              <p:cNvSpPr/>
              <p:nvPr/>
            </p:nvSpPr>
            <p:spPr>
              <a:xfrm>
                <a:off x="2667516" y="2391248"/>
                <a:ext cx="210669" cy="28718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895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6494" y="8952"/>
                    </a:lnTo>
                    <a:lnTo>
                      <a:pt x="6567" y="86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92"/>
              <p:cNvSpPr/>
              <p:nvPr/>
            </p:nvSpPr>
            <p:spPr>
              <a:xfrm>
                <a:off x="2882544" y="2540226"/>
                <a:ext cx="326318" cy="140222"/>
              </a:xfrm>
              <a:custGeom>
                <a:avLst/>
                <a:gdLst/>
                <a:ahLst/>
                <a:cxnLst/>
                <a:rect l="l" t="t" r="r" b="b"/>
                <a:pathLst>
                  <a:path w="10172" h="4371" extrusionOk="0">
                    <a:moveTo>
                      <a:pt x="10171" y="0"/>
                    </a:moveTo>
                    <a:lnTo>
                      <a:pt x="74" y="4098"/>
                    </a:lnTo>
                    <a:lnTo>
                      <a:pt x="1" y="4371"/>
                    </a:lnTo>
                    <a:lnTo>
                      <a:pt x="9971" y="315"/>
                    </a:lnTo>
                    <a:cubicBezTo>
                      <a:pt x="10045" y="210"/>
                      <a:pt x="10108" y="94"/>
                      <a:pt x="10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92"/>
              <p:cNvSpPr/>
              <p:nvPr/>
            </p:nvSpPr>
            <p:spPr>
              <a:xfrm>
                <a:off x="2875808" y="2669956"/>
                <a:ext cx="9111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58" extrusionOk="0">
                    <a:moveTo>
                      <a:pt x="74" y="1"/>
                    </a:moveTo>
                    <a:lnTo>
                      <a:pt x="1" y="264"/>
                    </a:lnTo>
                    <a:lnTo>
                      <a:pt x="32" y="316"/>
                    </a:lnTo>
                    <a:cubicBezTo>
                      <a:pt x="53" y="337"/>
                      <a:pt x="85" y="358"/>
                      <a:pt x="116" y="358"/>
                    </a:cubicBezTo>
                    <a:cubicBezTo>
                      <a:pt x="137" y="358"/>
                      <a:pt x="148" y="348"/>
                      <a:pt x="158" y="348"/>
                    </a:cubicBezTo>
                    <a:lnTo>
                      <a:pt x="211" y="327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158" y="106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92"/>
              <p:cNvSpPr/>
              <p:nvPr/>
            </p:nvSpPr>
            <p:spPr>
              <a:xfrm>
                <a:off x="2750762" y="2146545"/>
                <a:ext cx="200596" cy="266296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01" extrusionOk="0">
                    <a:moveTo>
                      <a:pt x="179" y="0"/>
                    </a:moveTo>
                    <a:cubicBezTo>
                      <a:pt x="116" y="42"/>
                      <a:pt x="63" y="94"/>
                      <a:pt x="0" y="136"/>
                    </a:cubicBezTo>
                    <a:lnTo>
                      <a:pt x="6178" y="8301"/>
                    </a:lnTo>
                    <a:lnTo>
                      <a:pt x="6252" y="802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92"/>
              <p:cNvSpPr/>
              <p:nvPr/>
            </p:nvSpPr>
            <p:spPr>
              <a:xfrm>
                <a:off x="2955686" y="2284391"/>
                <a:ext cx="304407" cy="13046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4067" extrusionOk="0">
                    <a:moveTo>
                      <a:pt x="9414" y="0"/>
                    </a:moveTo>
                    <a:lnTo>
                      <a:pt x="84" y="3793"/>
                    </a:lnTo>
                    <a:lnTo>
                      <a:pt x="0" y="4067"/>
                    </a:lnTo>
                    <a:lnTo>
                      <a:pt x="9488" y="210"/>
                    </a:lnTo>
                    <a:cubicBezTo>
                      <a:pt x="9456" y="137"/>
                      <a:pt x="9435" y="74"/>
                      <a:pt x="9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92"/>
              <p:cNvSpPr/>
              <p:nvPr/>
            </p:nvSpPr>
            <p:spPr>
              <a:xfrm>
                <a:off x="2948949" y="2404048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7"/>
                      <a:pt x="84" y="358"/>
                      <a:pt x="126" y="358"/>
                    </a:cubicBezTo>
                    <a:lnTo>
                      <a:pt x="168" y="358"/>
                    </a:lnTo>
                    <a:lnTo>
                      <a:pt x="210" y="337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158" y="11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92"/>
              <p:cNvSpPr/>
              <p:nvPr/>
            </p:nvSpPr>
            <p:spPr>
              <a:xfrm>
                <a:off x="2874108" y="1943642"/>
                <a:ext cx="150359" cy="203612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347" extrusionOk="0">
                    <a:moveTo>
                      <a:pt x="96" y="0"/>
                    </a:moveTo>
                    <a:cubicBezTo>
                      <a:pt x="64" y="84"/>
                      <a:pt x="33" y="157"/>
                      <a:pt x="1" y="241"/>
                    </a:cubicBezTo>
                    <a:lnTo>
                      <a:pt x="4614" y="6346"/>
                    </a:lnTo>
                    <a:lnTo>
                      <a:pt x="4687" y="607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92"/>
              <p:cNvSpPr/>
              <p:nvPr/>
            </p:nvSpPr>
            <p:spPr>
              <a:xfrm>
                <a:off x="3028827" y="2048446"/>
                <a:ext cx="228891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3132" extrusionOk="0">
                    <a:moveTo>
                      <a:pt x="7134" y="0"/>
                    </a:moveTo>
                    <a:lnTo>
                      <a:pt x="85" y="2858"/>
                    </a:lnTo>
                    <a:lnTo>
                      <a:pt x="1" y="3131"/>
                    </a:lnTo>
                    <a:lnTo>
                      <a:pt x="7092" y="252"/>
                    </a:lnTo>
                    <a:cubicBezTo>
                      <a:pt x="7113" y="168"/>
                      <a:pt x="7124" y="84"/>
                      <a:pt x="7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92"/>
              <p:cNvSpPr/>
              <p:nvPr/>
            </p:nvSpPr>
            <p:spPr>
              <a:xfrm>
                <a:off x="3022090" y="2138461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1" y="273"/>
                    </a:lnTo>
                    <a:lnTo>
                      <a:pt x="32" y="315"/>
                    </a:lnTo>
                    <a:cubicBezTo>
                      <a:pt x="53" y="336"/>
                      <a:pt x="85" y="357"/>
                      <a:pt x="127" y="357"/>
                    </a:cubicBezTo>
                    <a:cubicBezTo>
                      <a:pt x="137" y="357"/>
                      <a:pt x="148" y="357"/>
                      <a:pt x="169" y="346"/>
                    </a:cubicBezTo>
                    <a:lnTo>
                      <a:pt x="211" y="325"/>
                    </a:lnTo>
                    <a:lnTo>
                      <a:pt x="295" y="52"/>
                    </a:lnTo>
                    <a:lnTo>
                      <a:pt x="158" y="10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92"/>
              <p:cNvSpPr/>
              <p:nvPr/>
            </p:nvSpPr>
            <p:spPr>
              <a:xfrm>
                <a:off x="3102321" y="1834411"/>
                <a:ext cx="103843" cy="4889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524" extrusionOk="0">
                    <a:moveTo>
                      <a:pt x="3141" y="1"/>
                    </a:moveTo>
                    <a:lnTo>
                      <a:pt x="73" y="1251"/>
                    </a:lnTo>
                    <a:lnTo>
                      <a:pt x="0" y="1524"/>
                    </a:lnTo>
                    <a:lnTo>
                      <a:pt x="3236" y="200"/>
                    </a:lnTo>
                    <a:cubicBezTo>
                      <a:pt x="3204" y="137"/>
                      <a:pt x="3173" y="74"/>
                      <a:pt x="3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92"/>
              <p:cNvSpPr/>
              <p:nvPr/>
            </p:nvSpPr>
            <p:spPr>
              <a:xfrm>
                <a:off x="3027480" y="1787896"/>
                <a:ext cx="70159" cy="9338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11" extrusionOk="0">
                    <a:moveTo>
                      <a:pt x="190" y="1"/>
                    </a:moveTo>
                    <a:cubicBezTo>
                      <a:pt x="127" y="32"/>
                      <a:pt x="64" y="74"/>
                      <a:pt x="1" y="116"/>
                    </a:cubicBezTo>
                    <a:lnTo>
                      <a:pt x="2112" y="2911"/>
                    </a:lnTo>
                    <a:lnTo>
                      <a:pt x="2186" y="263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92"/>
              <p:cNvSpPr/>
              <p:nvPr/>
            </p:nvSpPr>
            <p:spPr>
              <a:xfrm>
                <a:off x="3095231" y="1872490"/>
                <a:ext cx="9464" cy="118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69" extrusionOk="0">
                    <a:moveTo>
                      <a:pt x="74" y="1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8"/>
                      <a:pt x="84" y="369"/>
                      <a:pt x="126" y="369"/>
                    </a:cubicBezTo>
                    <a:cubicBezTo>
                      <a:pt x="137" y="369"/>
                      <a:pt x="147" y="358"/>
                      <a:pt x="168" y="358"/>
                    </a:cubicBezTo>
                    <a:lnTo>
                      <a:pt x="221" y="337"/>
                    </a:lnTo>
                    <a:lnTo>
                      <a:pt x="294" y="64"/>
                    </a:lnTo>
                    <a:lnTo>
                      <a:pt x="158" y="11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92"/>
              <p:cNvSpPr/>
              <p:nvPr/>
            </p:nvSpPr>
            <p:spPr>
              <a:xfrm>
                <a:off x="2543143" y="1698811"/>
                <a:ext cx="742203" cy="1615324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50353" extrusionOk="0">
                    <a:moveTo>
                      <a:pt x="18765" y="467"/>
                    </a:moveTo>
                    <a:cubicBezTo>
                      <a:pt x="19217" y="1853"/>
                      <a:pt x="19743" y="2925"/>
                      <a:pt x="20257" y="3965"/>
                    </a:cubicBezTo>
                    <a:cubicBezTo>
                      <a:pt x="20908" y="5279"/>
                      <a:pt x="21518" y="6528"/>
                      <a:pt x="21959" y="8368"/>
                    </a:cubicBezTo>
                    <a:cubicBezTo>
                      <a:pt x="22316" y="10238"/>
                      <a:pt x="22117" y="11025"/>
                      <a:pt x="21886" y="11940"/>
                    </a:cubicBezTo>
                    <a:cubicBezTo>
                      <a:pt x="21697" y="12664"/>
                      <a:pt x="21487" y="13495"/>
                      <a:pt x="21539" y="14987"/>
                    </a:cubicBezTo>
                    <a:cubicBezTo>
                      <a:pt x="21518" y="16615"/>
                      <a:pt x="21844" y="17529"/>
                      <a:pt x="22148" y="18412"/>
                    </a:cubicBezTo>
                    <a:cubicBezTo>
                      <a:pt x="22484" y="19379"/>
                      <a:pt x="22800" y="20282"/>
                      <a:pt x="22674" y="22026"/>
                    </a:cubicBezTo>
                    <a:cubicBezTo>
                      <a:pt x="22463" y="23813"/>
                      <a:pt x="21917" y="24464"/>
                      <a:pt x="21298" y="25231"/>
                    </a:cubicBezTo>
                    <a:cubicBezTo>
                      <a:pt x="20772" y="25872"/>
                      <a:pt x="20173" y="26596"/>
                      <a:pt x="19764" y="28088"/>
                    </a:cubicBezTo>
                    <a:cubicBezTo>
                      <a:pt x="19248" y="29643"/>
                      <a:pt x="19427" y="30631"/>
                      <a:pt x="19596" y="31588"/>
                    </a:cubicBezTo>
                    <a:cubicBezTo>
                      <a:pt x="19774" y="32585"/>
                      <a:pt x="19942" y="33531"/>
                      <a:pt x="19311" y="35128"/>
                    </a:cubicBezTo>
                    <a:cubicBezTo>
                      <a:pt x="18597" y="36746"/>
                      <a:pt x="17714" y="37240"/>
                      <a:pt x="16769" y="37755"/>
                    </a:cubicBezTo>
                    <a:cubicBezTo>
                      <a:pt x="15907" y="38238"/>
                      <a:pt x="15015" y="38732"/>
                      <a:pt x="14153" y="40077"/>
                    </a:cubicBezTo>
                    <a:cubicBezTo>
                      <a:pt x="13176" y="41443"/>
                      <a:pt x="13186" y="42451"/>
                      <a:pt x="13197" y="43428"/>
                    </a:cubicBezTo>
                    <a:cubicBezTo>
                      <a:pt x="13197" y="44437"/>
                      <a:pt x="13207" y="45393"/>
                      <a:pt x="12125" y="46738"/>
                    </a:cubicBezTo>
                    <a:cubicBezTo>
                      <a:pt x="10917" y="48083"/>
                      <a:pt x="9761" y="48314"/>
                      <a:pt x="8532" y="48545"/>
                    </a:cubicBezTo>
                    <a:cubicBezTo>
                      <a:pt x="7471" y="48756"/>
                      <a:pt x="6367" y="48976"/>
                      <a:pt x="5148" y="49911"/>
                    </a:cubicBezTo>
                    <a:cubicBezTo>
                      <a:pt x="4592" y="48482"/>
                      <a:pt x="3751" y="47736"/>
                      <a:pt x="2942" y="47011"/>
                    </a:cubicBezTo>
                    <a:cubicBezTo>
                      <a:pt x="2007" y="46171"/>
                      <a:pt x="1125" y="45382"/>
                      <a:pt x="789" y="43617"/>
                    </a:cubicBezTo>
                    <a:cubicBezTo>
                      <a:pt x="546" y="41905"/>
                      <a:pt x="1041" y="41086"/>
                      <a:pt x="1555" y="40224"/>
                    </a:cubicBezTo>
                    <a:cubicBezTo>
                      <a:pt x="2070" y="39394"/>
                      <a:pt x="2585" y="38532"/>
                      <a:pt x="2449" y="36862"/>
                    </a:cubicBezTo>
                    <a:cubicBezTo>
                      <a:pt x="2396" y="35265"/>
                      <a:pt x="1881" y="34382"/>
                      <a:pt x="1387" y="33521"/>
                    </a:cubicBezTo>
                    <a:cubicBezTo>
                      <a:pt x="852" y="32596"/>
                      <a:pt x="347" y="31714"/>
                      <a:pt x="546" y="29969"/>
                    </a:cubicBezTo>
                    <a:cubicBezTo>
                      <a:pt x="831" y="28267"/>
                      <a:pt x="1461" y="27542"/>
                      <a:pt x="2122" y="26775"/>
                    </a:cubicBezTo>
                    <a:cubicBezTo>
                      <a:pt x="2753" y="26040"/>
                      <a:pt x="3415" y="25283"/>
                      <a:pt x="3772" y="23697"/>
                    </a:cubicBezTo>
                    <a:cubicBezTo>
                      <a:pt x="4182" y="22194"/>
                      <a:pt x="4046" y="21270"/>
                      <a:pt x="3920" y="20450"/>
                    </a:cubicBezTo>
                    <a:cubicBezTo>
                      <a:pt x="3772" y="19473"/>
                      <a:pt x="3635" y="18622"/>
                      <a:pt x="4371" y="16993"/>
                    </a:cubicBezTo>
                    <a:cubicBezTo>
                      <a:pt x="5159" y="15417"/>
                      <a:pt x="5895" y="14808"/>
                      <a:pt x="6672" y="14156"/>
                    </a:cubicBezTo>
                    <a:cubicBezTo>
                      <a:pt x="7387" y="13547"/>
                      <a:pt x="8132" y="12928"/>
                      <a:pt x="8942" y="11530"/>
                    </a:cubicBezTo>
                    <a:cubicBezTo>
                      <a:pt x="9750" y="10269"/>
                      <a:pt x="10003" y="9449"/>
                      <a:pt x="10213" y="8725"/>
                    </a:cubicBezTo>
                    <a:cubicBezTo>
                      <a:pt x="10476" y="7821"/>
                      <a:pt x="10707" y="7044"/>
                      <a:pt x="11968" y="5625"/>
                    </a:cubicBezTo>
                    <a:cubicBezTo>
                      <a:pt x="13292" y="4259"/>
                      <a:pt x="14457" y="3503"/>
                      <a:pt x="15697" y="2704"/>
                    </a:cubicBezTo>
                    <a:cubicBezTo>
                      <a:pt x="16664" y="2074"/>
                      <a:pt x="17662" y="1433"/>
                      <a:pt x="18765" y="467"/>
                    </a:cubicBezTo>
                    <a:close/>
                    <a:moveTo>
                      <a:pt x="18853" y="0"/>
                    </a:moveTo>
                    <a:cubicBezTo>
                      <a:pt x="18810" y="0"/>
                      <a:pt x="18766" y="14"/>
                      <a:pt x="18734" y="46"/>
                    </a:cubicBezTo>
                    <a:cubicBezTo>
                      <a:pt x="17578" y="1086"/>
                      <a:pt x="16528" y="1769"/>
                      <a:pt x="15519" y="2421"/>
                    </a:cubicBezTo>
                    <a:cubicBezTo>
                      <a:pt x="14258" y="3240"/>
                      <a:pt x="13081" y="4007"/>
                      <a:pt x="11726" y="5394"/>
                    </a:cubicBezTo>
                    <a:cubicBezTo>
                      <a:pt x="10413" y="6876"/>
                      <a:pt x="10171" y="7695"/>
                      <a:pt x="9887" y="8630"/>
                    </a:cubicBezTo>
                    <a:cubicBezTo>
                      <a:pt x="9677" y="9365"/>
                      <a:pt x="9446" y="10122"/>
                      <a:pt x="8658" y="11352"/>
                    </a:cubicBezTo>
                    <a:cubicBezTo>
                      <a:pt x="7870" y="12706"/>
                      <a:pt x="7156" y="13316"/>
                      <a:pt x="6451" y="13894"/>
                    </a:cubicBezTo>
                    <a:cubicBezTo>
                      <a:pt x="5685" y="14546"/>
                      <a:pt x="4886" y="15207"/>
                      <a:pt x="4067" y="16846"/>
                    </a:cubicBezTo>
                    <a:cubicBezTo>
                      <a:pt x="3289" y="18580"/>
                      <a:pt x="3436" y="19515"/>
                      <a:pt x="3583" y="20502"/>
                    </a:cubicBezTo>
                    <a:cubicBezTo>
                      <a:pt x="3709" y="21322"/>
                      <a:pt x="3835" y="22173"/>
                      <a:pt x="3446" y="23612"/>
                    </a:cubicBezTo>
                    <a:cubicBezTo>
                      <a:pt x="3100" y="25125"/>
                      <a:pt x="2480" y="25851"/>
                      <a:pt x="1870" y="26554"/>
                    </a:cubicBezTo>
                    <a:cubicBezTo>
                      <a:pt x="1209" y="27322"/>
                      <a:pt x="515" y="28120"/>
                      <a:pt x="221" y="29917"/>
                    </a:cubicBezTo>
                    <a:cubicBezTo>
                      <a:pt x="0" y="31787"/>
                      <a:pt x="536" y="32711"/>
                      <a:pt x="1093" y="33689"/>
                    </a:cubicBezTo>
                    <a:cubicBezTo>
                      <a:pt x="1576" y="34508"/>
                      <a:pt x="2070" y="35359"/>
                      <a:pt x="2122" y="36883"/>
                    </a:cubicBezTo>
                    <a:cubicBezTo>
                      <a:pt x="2249" y="38448"/>
                      <a:pt x="1776" y="39225"/>
                      <a:pt x="1272" y="40056"/>
                    </a:cubicBezTo>
                    <a:cubicBezTo>
                      <a:pt x="747" y="40928"/>
                      <a:pt x="200" y="41831"/>
                      <a:pt x="462" y="43680"/>
                    </a:cubicBezTo>
                    <a:cubicBezTo>
                      <a:pt x="820" y="45561"/>
                      <a:pt x="1744" y="46381"/>
                      <a:pt x="2722" y="47264"/>
                    </a:cubicBezTo>
                    <a:cubicBezTo>
                      <a:pt x="3541" y="47988"/>
                      <a:pt x="4392" y="48756"/>
                      <a:pt x="4917" y="50237"/>
                    </a:cubicBezTo>
                    <a:cubicBezTo>
                      <a:pt x="4938" y="50290"/>
                      <a:pt x="4980" y="50332"/>
                      <a:pt x="5033" y="50342"/>
                    </a:cubicBezTo>
                    <a:cubicBezTo>
                      <a:pt x="5043" y="50353"/>
                      <a:pt x="5064" y="50353"/>
                      <a:pt x="5075" y="50353"/>
                    </a:cubicBezTo>
                    <a:cubicBezTo>
                      <a:pt x="5117" y="50353"/>
                      <a:pt x="5148" y="50342"/>
                      <a:pt x="5180" y="50311"/>
                    </a:cubicBezTo>
                    <a:cubicBezTo>
                      <a:pt x="6399" y="49312"/>
                      <a:pt x="7523" y="49092"/>
                      <a:pt x="8606" y="48882"/>
                    </a:cubicBezTo>
                    <a:cubicBezTo>
                      <a:pt x="9887" y="48629"/>
                      <a:pt x="11095" y="48387"/>
                      <a:pt x="12377" y="46948"/>
                    </a:cubicBezTo>
                    <a:cubicBezTo>
                      <a:pt x="13544" y="45509"/>
                      <a:pt x="13533" y="44448"/>
                      <a:pt x="13533" y="43428"/>
                    </a:cubicBezTo>
                    <a:cubicBezTo>
                      <a:pt x="13523" y="42462"/>
                      <a:pt x="13512" y="41548"/>
                      <a:pt x="14426" y="40266"/>
                    </a:cubicBezTo>
                    <a:cubicBezTo>
                      <a:pt x="15246" y="38984"/>
                      <a:pt x="16107" y="38511"/>
                      <a:pt x="16937" y="38049"/>
                    </a:cubicBezTo>
                    <a:cubicBezTo>
                      <a:pt x="17925" y="37502"/>
                      <a:pt x="18860" y="36977"/>
                      <a:pt x="19627" y="35254"/>
                    </a:cubicBezTo>
                    <a:cubicBezTo>
                      <a:pt x="20289" y="33563"/>
                      <a:pt x="20100" y="32533"/>
                      <a:pt x="19921" y="31524"/>
                    </a:cubicBezTo>
                    <a:cubicBezTo>
                      <a:pt x="19764" y="30610"/>
                      <a:pt x="19596" y="29675"/>
                      <a:pt x="20079" y="28183"/>
                    </a:cubicBezTo>
                    <a:cubicBezTo>
                      <a:pt x="20478" y="26754"/>
                      <a:pt x="21024" y="26092"/>
                      <a:pt x="21550" y="25441"/>
                    </a:cubicBezTo>
                    <a:cubicBezTo>
                      <a:pt x="22190" y="24674"/>
                      <a:pt x="22790" y="23949"/>
                      <a:pt x="23010" y="22057"/>
                    </a:cubicBezTo>
                    <a:cubicBezTo>
                      <a:pt x="23136" y="20229"/>
                      <a:pt x="22800" y="19253"/>
                      <a:pt x="22463" y="18307"/>
                    </a:cubicBezTo>
                    <a:cubicBezTo>
                      <a:pt x="22169" y="17445"/>
                      <a:pt x="21854" y="16552"/>
                      <a:pt x="21875" y="14987"/>
                    </a:cubicBezTo>
                    <a:cubicBezTo>
                      <a:pt x="21823" y="13537"/>
                      <a:pt x="22022" y="12759"/>
                      <a:pt x="22211" y="12024"/>
                    </a:cubicBezTo>
                    <a:cubicBezTo>
                      <a:pt x="22453" y="11067"/>
                      <a:pt x="22664" y="10248"/>
                      <a:pt x="22285" y="8294"/>
                    </a:cubicBezTo>
                    <a:cubicBezTo>
                      <a:pt x="21844" y="6413"/>
                      <a:pt x="21214" y="5153"/>
                      <a:pt x="20551" y="3808"/>
                    </a:cubicBezTo>
                    <a:cubicBezTo>
                      <a:pt x="20016" y="2725"/>
                      <a:pt x="19459" y="1601"/>
                      <a:pt x="19007" y="119"/>
                    </a:cubicBezTo>
                    <a:cubicBezTo>
                      <a:pt x="18986" y="56"/>
                      <a:pt x="18944" y="14"/>
                      <a:pt x="18891" y="4"/>
                    </a:cubicBezTo>
                    <a:cubicBezTo>
                      <a:pt x="18879" y="2"/>
                      <a:pt x="18866" y="0"/>
                      <a:pt x="188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92"/>
              <p:cNvSpPr/>
              <p:nvPr/>
            </p:nvSpPr>
            <p:spPr>
              <a:xfrm>
                <a:off x="2734915" y="2577278"/>
                <a:ext cx="1059410" cy="864748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956" extrusionOk="0">
                    <a:moveTo>
                      <a:pt x="28316" y="0"/>
                    </a:moveTo>
                    <a:cubicBezTo>
                      <a:pt x="27636" y="0"/>
                      <a:pt x="26910" y="45"/>
                      <a:pt x="26068" y="190"/>
                    </a:cubicBezTo>
                    <a:cubicBezTo>
                      <a:pt x="23368" y="788"/>
                      <a:pt x="23819" y="1619"/>
                      <a:pt x="21361" y="2575"/>
                    </a:cubicBezTo>
                    <a:cubicBezTo>
                      <a:pt x="18955" y="3646"/>
                      <a:pt x="18293" y="2712"/>
                      <a:pt x="15887" y="3951"/>
                    </a:cubicBezTo>
                    <a:cubicBezTo>
                      <a:pt x="13544" y="5306"/>
                      <a:pt x="14405" y="6347"/>
                      <a:pt x="12367" y="7986"/>
                    </a:cubicBezTo>
                    <a:cubicBezTo>
                      <a:pt x="10402" y="9709"/>
                      <a:pt x="9310" y="8605"/>
                      <a:pt x="7387" y="10508"/>
                    </a:cubicBezTo>
                    <a:cubicBezTo>
                      <a:pt x="5548" y="12504"/>
                      <a:pt x="6861" y="13639"/>
                      <a:pt x="5390" y="15834"/>
                    </a:cubicBezTo>
                    <a:cubicBezTo>
                      <a:pt x="4014" y="18093"/>
                      <a:pt x="2459" y="16959"/>
                      <a:pt x="1178" y="19396"/>
                    </a:cubicBezTo>
                    <a:cubicBezTo>
                      <a:pt x="1" y="21907"/>
                      <a:pt x="1755" y="23021"/>
                      <a:pt x="988" y="25647"/>
                    </a:cubicBezTo>
                    <a:cubicBezTo>
                      <a:pt x="1102" y="25640"/>
                      <a:pt x="1212" y="25637"/>
                      <a:pt x="1318" y="25637"/>
                    </a:cubicBezTo>
                    <a:cubicBezTo>
                      <a:pt x="3444" y="25637"/>
                      <a:pt x="4297" y="26956"/>
                      <a:pt x="6159" y="26956"/>
                    </a:cubicBezTo>
                    <a:cubicBezTo>
                      <a:pt x="6456" y="26956"/>
                      <a:pt x="6778" y="26923"/>
                      <a:pt x="7134" y="26845"/>
                    </a:cubicBezTo>
                    <a:cubicBezTo>
                      <a:pt x="9793" y="26121"/>
                      <a:pt x="9026" y="24366"/>
                      <a:pt x="11537" y="23515"/>
                    </a:cubicBezTo>
                    <a:cubicBezTo>
                      <a:pt x="12206" y="23255"/>
                      <a:pt x="12753" y="23179"/>
                      <a:pt x="13243" y="23179"/>
                    </a:cubicBezTo>
                    <a:cubicBezTo>
                      <a:pt x="13931" y="23179"/>
                      <a:pt x="14507" y="23329"/>
                      <a:pt x="15146" y="23329"/>
                    </a:cubicBezTo>
                    <a:cubicBezTo>
                      <a:pt x="15724" y="23329"/>
                      <a:pt x="16355" y="23206"/>
                      <a:pt x="17169" y="22737"/>
                    </a:cubicBezTo>
                    <a:cubicBezTo>
                      <a:pt x="19438" y="21277"/>
                      <a:pt x="18608" y="19964"/>
                      <a:pt x="20730" y="18430"/>
                    </a:cubicBezTo>
                    <a:cubicBezTo>
                      <a:pt x="22768" y="16801"/>
                      <a:pt x="23588" y="17872"/>
                      <a:pt x="25427" y="15876"/>
                    </a:cubicBezTo>
                    <a:cubicBezTo>
                      <a:pt x="27171" y="13807"/>
                      <a:pt x="26404" y="12955"/>
                      <a:pt x="27970" y="10844"/>
                    </a:cubicBezTo>
                    <a:cubicBezTo>
                      <a:pt x="29451" y="8647"/>
                      <a:pt x="30155" y="9278"/>
                      <a:pt x="31332" y="6767"/>
                    </a:cubicBezTo>
                    <a:cubicBezTo>
                      <a:pt x="32404" y="4204"/>
                      <a:pt x="32140" y="2596"/>
                      <a:pt x="33023" y="22"/>
                    </a:cubicBezTo>
                    <a:lnTo>
                      <a:pt x="33023" y="22"/>
                    </a:lnTo>
                    <a:cubicBezTo>
                      <a:pt x="32440" y="85"/>
                      <a:pt x="31912" y="107"/>
                      <a:pt x="31416" y="107"/>
                    </a:cubicBezTo>
                    <a:cubicBezTo>
                      <a:pt x="30319" y="107"/>
                      <a:pt x="29373" y="0"/>
                      <a:pt x="28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92"/>
              <p:cNvSpPr/>
              <p:nvPr/>
            </p:nvSpPr>
            <p:spPr>
              <a:xfrm>
                <a:off x="3344297" y="2802765"/>
                <a:ext cx="167907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6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1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70" y="169"/>
                    </a:lnTo>
                    <a:cubicBezTo>
                      <a:pt x="5128" y="148"/>
                      <a:pt x="5086" y="105"/>
                      <a:pt x="5086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92"/>
              <p:cNvSpPr/>
              <p:nvPr/>
            </p:nvSpPr>
            <p:spPr>
              <a:xfrm>
                <a:off x="3174083" y="2938943"/>
                <a:ext cx="167907" cy="136180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5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2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81" y="168"/>
                    </a:lnTo>
                    <a:cubicBezTo>
                      <a:pt x="5128" y="147"/>
                      <a:pt x="5097" y="105"/>
                      <a:pt x="5097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92"/>
              <p:cNvSpPr/>
              <p:nvPr/>
            </p:nvSpPr>
            <p:spPr>
              <a:xfrm>
                <a:off x="3514510" y="266658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0" y="4067"/>
                    </a:lnTo>
                    <a:lnTo>
                      <a:pt x="0" y="4214"/>
                    </a:lnTo>
                    <a:lnTo>
                      <a:pt x="137" y="4245"/>
                    </a:lnTo>
                    <a:lnTo>
                      <a:pt x="5223" y="180"/>
                    </a:lnTo>
                    <a:lnTo>
                      <a:pt x="5170" y="169"/>
                    </a:lnTo>
                    <a:cubicBezTo>
                      <a:pt x="5128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92"/>
              <p:cNvSpPr/>
              <p:nvPr/>
            </p:nvSpPr>
            <p:spPr>
              <a:xfrm>
                <a:off x="3003901" y="3075089"/>
                <a:ext cx="167875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246" extrusionOk="0">
                    <a:moveTo>
                      <a:pt x="5085" y="1"/>
                    </a:moveTo>
                    <a:lnTo>
                      <a:pt x="0" y="4067"/>
                    </a:lnTo>
                    <a:lnTo>
                      <a:pt x="10" y="4214"/>
                    </a:lnTo>
                    <a:lnTo>
                      <a:pt x="147" y="4246"/>
                    </a:lnTo>
                    <a:lnTo>
                      <a:pt x="5233" y="180"/>
                    </a:lnTo>
                    <a:lnTo>
                      <a:pt x="5180" y="169"/>
                    </a:lnTo>
                    <a:cubicBezTo>
                      <a:pt x="5127" y="148"/>
                      <a:pt x="5096" y="106"/>
                      <a:pt x="5096" y="54"/>
                    </a:cubicBez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92"/>
              <p:cNvSpPr/>
              <p:nvPr/>
            </p:nvSpPr>
            <p:spPr>
              <a:xfrm>
                <a:off x="2834008" y="321126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1" y="4067"/>
                    </a:lnTo>
                    <a:lnTo>
                      <a:pt x="1" y="4214"/>
                    </a:lnTo>
                    <a:lnTo>
                      <a:pt x="137" y="4245"/>
                    </a:lnTo>
                    <a:lnTo>
                      <a:pt x="5222" y="180"/>
                    </a:lnTo>
                    <a:lnTo>
                      <a:pt x="5170" y="159"/>
                    </a:lnTo>
                    <a:cubicBezTo>
                      <a:pt x="5117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92"/>
              <p:cNvSpPr/>
              <p:nvPr/>
            </p:nvSpPr>
            <p:spPr>
              <a:xfrm>
                <a:off x="3684724" y="2583341"/>
                <a:ext cx="107885" cy="83280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2596" extrusionOk="0">
                    <a:moveTo>
                      <a:pt x="3363" y="1"/>
                    </a:moveTo>
                    <a:lnTo>
                      <a:pt x="3363" y="1"/>
                    </a:lnTo>
                    <a:cubicBezTo>
                      <a:pt x="3226" y="22"/>
                      <a:pt x="3100" y="32"/>
                      <a:pt x="2985" y="43"/>
                    </a:cubicBezTo>
                    <a:lnTo>
                      <a:pt x="1" y="2417"/>
                    </a:lnTo>
                    <a:lnTo>
                      <a:pt x="1" y="2565"/>
                    </a:lnTo>
                    <a:lnTo>
                      <a:pt x="137" y="2596"/>
                    </a:lnTo>
                    <a:lnTo>
                      <a:pt x="3352" y="32"/>
                    </a:lnTo>
                    <a:cubicBezTo>
                      <a:pt x="3352" y="22"/>
                      <a:pt x="3363" y="11"/>
                      <a:pt x="3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92"/>
              <p:cNvSpPr/>
              <p:nvPr/>
            </p:nvSpPr>
            <p:spPr>
              <a:xfrm>
                <a:off x="2831313" y="3347444"/>
                <a:ext cx="20091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682" extrusionOk="0">
                    <a:moveTo>
                      <a:pt x="221" y="0"/>
                    </a:moveTo>
                    <a:lnTo>
                      <a:pt x="1" y="179"/>
                    </a:lnTo>
                    <a:lnTo>
                      <a:pt x="6116" y="1681"/>
                    </a:lnTo>
                    <a:cubicBezTo>
                      <a:pt x="6168" y="1618"/>
                      <a:pt x="6210" y="1555"/>
                      <a:pt x="6263" y="148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92"/>
              <p:cNvSpPr/>
              <p:nvPr/>
            </p:nvSpPr>
            <p:spPr>
              <a:xfrm>
                <a:off x="3001527" y="3211267"/>
                <a:ext cx="313486" cy="81291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534" extrusionOk="0">
                    <a:moveTo>
                      <a:pt x="221" y="1"/>
                    </a:moveTo>
                    <a:lnTo>
                      <a:pt x="0" y="180"/>
                    </a:lnTo>
                    <a:lnTo>
                      <a:pt x="9582" y="2533"/>
                    </a:lnTo>
                    <a:cubicBezTo>
                      <a:pt x="9656" y="2470"/>
                      <a:pt x="9719" y="2417"/>
                      <a:pt x="9771" y="2354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92"/>
              <p:cNvSpPr/>
              <p:nvPr/>
            </p:nvSpPr>
            <p:spPr>
              <a:xfrm>
                <a:off x="2990749" y="2897143"/>
                <a:ext cx="13185" cy="3141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793" extrusionOk="0">
                    <a:moveTo>
                      <a:pt x="221" y="0"/>
                    </a:moveTo>
                    <a:lnTo>
                      <a:pt x="0" y="158"/>
                    </a:lnTo>
                    <a:lnTo>
                      <a:pt x="200" y="9793"/>
                    </a:lnTo>
                    <a:lnTo>
                      <a:pt x="410" y="961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92"/>
              <p:cNvSpPr/>
              <p:nvPr/>
            </p:nvSpPr>
            <p:spPr>
              <a:xfrm>
                <a:off x="2997164" y="3205556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0" y="232"/>
                    </a:lnTo>
                    <a:cubicBezTo>
                      <a:pt x="0" y="284"/>
                      <a:pt x="31" y="326"/>
                      <a:pt x="84" y="337"/>
                    </a:cubicBezTo>
                    <a:lnTo>
                      <a:pt x="136" y="358"/>
                    </a:lnTo>
                    <a:lnTo>
                      <a:pt x="357" y="179"/>
                    </a:lnTo>
                    <a:lnTo>
                      <a:pt x="220" y="14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92"/>
              <p:cNvSpPr/>
              <p:nvPr/>
            </p:nvSpPr>
            <p:spPr>
              <a:xfrm>
                <a:off x="3171741" y="3075089"/>
                <a:ext cx="283170" cy="72533"/>
              </a:xfrm>
              <a:custGeom>
                <a:avLst/>
                <a:gdLst/>
                <a:ahLst/>
                <a:cxnLst/>
                <a:rect l="l" t="t" r="r" b="b"/>
                <a:pathLst>
                  <a:path w="8827" h="2261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8437" y="2260"/>
                    </a:lnTo>
                    <a:cubicBezTo>
                      <a:pt x="8574" y="2207"/>
                      <a:pt x="8700" y="2155"/>
                      <a:pt x="8826" y="2123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92"/>
              <p:cNvSpPr/>
              <p:nvPr/>
            </p:nvSpPr>
            <p:spPr>
              <a:xfrm>
                <a:off x="3161636" y="2796381"/>
                <a:ext cx="12479" cy="2787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89" extrusionOk="0">
                    <a:moveTo>
                      <a:pt x="221" y="0"/>
                    </a:moveTo>
                    <a:cubicBezTo>
                      <a:pt x="158" y="94"/>
                      <a:pt x="84" y="210"/>
                      <a:pt x="0" y="315"/>
                    </a:cubicBezTo>
                    <a:lnTo>
                      <a:pt x="168" y="8689"/>
                    </a:lnTo>
                    <a:lnTo>
                      <a:pt x="389" y="85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92"/>
              <p:cNvSpPr/>
              <p:nvPr/>
            </p:nvSpPr>
            <p:spPr>
              <a:xfrm>
                <a:off x="3167025" y="3069379"/>
                <a:ext cx="1180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58" extrusionOk="0">
                    <a:moveTo>
                      <a:pt x="221" y="1"/>
                    </a:moveTo>
                    <a:lnTo>
                      <a:pt x="0" y="179"/>
                    </a:lnTo>
                    <a:lnTo>
                      <a:pt x="11" y="232"/>
                    </a:lnTo>
                    <a:cubicBezTo>
                      <a:pt x="11" y="284"/>
                      <a:pt x="42" y="326"/>
                      <a:pt x="95" y="347"/>
                    </a:cubicBezTo>
                    <a:lnTo>
                      <a:pt x="148" y="358"/>
                    </a:lnTo>
                    <a:lnTo>
                      <a:pt x="368" y="179"/>
                    </a:lnTo>
                    <a:lnTo>
                      <a:pt x="232" y="148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92"/>
              <p:cNvSpPr/>
              <p:nvPr/>
            </p:nvSpPr>
            <p:spPr>
              <a:xfrm>
                <a:off x="3332171" y="2684809"/>
                <a:ext cx="12158" cy="25417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7923" extrusionOk="0">
                    <a:moveTo>
                      <a:pt x="221" y="0"/>
                    </a:moveTo>
                    <a:cubicBezTo>
                      <a:pt x="148" y="0"/>
                      <a:pt x="74" y="11"/>
                      <a:pt x="1" y="11"/>
                    </a:cubicBezTo>
                    <a:lnTo>
                      <a:pt x="158" y="7922"/>
                    </a:lnTo>
                    <a:lnTo>
                      <a:pt x="379" y="774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92"/>
              <p:cNvSpPr/>
              <p:nvPr/>
            </p:nvSpPr>
            <p:spPr>
              <a:xfrm>
                <a:off x="3341955" y="2938943"/>
                <a:ext cx="253496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2102" extrusionOk="0">
                    <a:moveTo>
                      <a:pt x="221" y="0"/>
                    </a:moveTo>
                    <a:lnTo>
                      <a:pt x="0" y="179"/>
                    </a:lnTo>
                    <a:lnTo>
                      <a:pt x="7838" y="2101"/>
                    </a:lnTo>
                    <a:cubicBezTo>
                      <a:pt x="7859" y="2038"/>
                      <a:pt x="7880" y="1965"/>
                      <a:pt x="7901" y="1891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92"/>
              <p:cNvSpPr/>
              <p:nvPr/>
            </p:nvSpPr>
            <p:spPr>
              <a:xfrm>
                <a:off x="3337207" y="2933201"/>
                <a:ext cx="11870" cy="1151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9" extrusionOk="0">
                    <a:moveTo>
                      <a:pt x="222" y="1"/>
                    </a:moveTo>
                    <a:lnTo>
                      <a:pt x="1" y="179"/>
                    </a:lnTo>
                    <a:lnTo>
                      <a:pt x="12" y="232"/>
                    </a:lnTo>
                    <a:cubicBezTo>
                      <a:pt x="12" y="284"/>
                      <a:pt x="43" y="326"/>
                      <a:pt x="96" y="347"/>
                    </a:cubicBezTo>
                    <a:lnTo>
                      <a:pt x="148" y="358"/>
                    </a:lnTo>
                    <a:lnTo>
                      <a:pt x="369" y="179"/>
                    </a:lnTo>
                    <a:lnTo>
                      <a:pt x="232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92"/>
              <p:cNvSpPr/>
              <p:nvPr/>
            </p:nvSpPr>
            <p:spPr>
              <a:xfrm>
                <a:off x="3512169" y="2802765"/>
                <a:ext cx="195848" cy="52611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640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5936" y="1639"/>
                    </a:lnTo>
                    <a:cubicBezTo>
                      <a:pt x="5989" y="1576"/>
                      <a:pt x="6052" y="1513"/>
                      <a:pt x="6104" y="1450"/>
                    </a:cubicBez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92"/>
              <p:cNvSpPr/>
              <p:nvPr/>
            </p:nvSpPr>
            <p:spPr>
              <a:xfrm>
                <a:off x="3503732" y="2609646"/>
                <a:ext cx="10811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337" h="6021" extrusionOk="0">
                    <a:moveTo>
                      <a:pt x="221" y="0"/>
                    </a:moveTo>
                    <a:cubicBezTo>
                      <a:pt x="147" y="42"/>
                      <a:pt x="74" y="85"/>
                      <a:pt x="0" y="137"/>
                    </a:cubicBezTo>
                    <a:lnTo>
                      <a:pt x="116" y="6020"/>
                    </a:lnTo>
                    <a:lnTo>
                      <a:pt x="336" y="584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92"/>
              <p:cNvSpPr/>
              <p:nvPr/>
            </p:nvSpPr>
            <p:spPr>
              <a:xfrm>
                <a:off x="3507453" y="2797055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0" y="0"/>
                    </a:moveTo>
                    <a:lnTo>
                      <a:pt x="0" y="178"/>
                    </a:lnTo>
                    <a:lnTo>
                      <a:pt x="0" y="231"/>
                    </a:lnTo>
                    <a:cubicBezTo>
                      <a:pt x="0" y="283"/>
                      <a:pt x="42" y="326"/>
                      <a:pt x="84" y="347"/>
                    </a:cubicBezTo>
                    <a:lnTo>
                      <a:pt x="147" y="357"/>
                    </a:lnTo>
                    <a:lnTo>
                      <a:pt x="357" y="178"/>
                    </a:lnTo>
                    <a:lnTo>
                      <a:pt x="220" y="14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92"/>
              <p:cNvSpPr/>
              <p:nvPr/>
            </p:nvSpPr>
            <p:spPr>
              <a:xfrm>
                <a:off x="3675967" y="2583694"/>
                <a:ext cx="8790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85" extrusionOk="0">
                    <a:moveTo>
                      <a:pt x="1" y="0"/>
                    </a:moveTo>
                    <a:lnTo>
                      <a:pt x="53" y="2585"/>
                    </a:lnTo>
                    <a:lnTo>
                      <a:pt x="274" y="2406"/>
                    </a:lnTo>
                    <a:lnTo>
                      <a:pt x="221" y="11"/>
                    </a:lnTo>
                    <a:cubicBezTo>
                      <a:pt x="148" y="11"/>
                      <a:pt x="74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92"/>
              <p:cNvSpPr/>
              <p:nvPr/>
            </p:nvSpPr>
            <p:spPr>
              <a:xfrm>
                <a:off x="3682030" y="2666587"/>
                <a:ext cx="86648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832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2658" y="831"/>
                    </a:lnTo>
                    <a:cubicBezTo>
                      <a:pt x="2669" y="757"/>
                      <a:pt x="2690" y="684"/>
                      <a:pt x="2701" y="610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92"/>
              <p:cNvSpPr/>
              <p:nvPr/>
            </p:nvSpPr>
            <p:spPr>
              <a:xfrm>
                <a:off x="3677635" y="2660877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2" y="0"/>
                    </a:moveTo>
                    <a:lnTo>
                      <a:pt x="1" y="179"/>
                    </a:lnTo>
                    <a:lnTo>
                      <a:pt x="1" y="232"/>
                    </a:lnTo>
                    <a:cubicBezTo>
                      <a:pt x="1" y="284"/>
                      <a:pt x="43" y="326"/>
                      <a:pt x="85" y="347"/>
                    </a:cubicBezTo>
                    <a:lnTo>
                      <a:pt x="138" y="358"/>
                    </a:lnTo>
                    <a:lnTo>
                      <a:pt x="358" y="179"/>
                    </a:lnTo>
                    <a:lnTo>
                      <a:pt x="222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92"/>
              <p:cNvSpPr/>
              <p:nvPr/>
            </p:nvSpPr>
            <p:spPr>
              <a:xfrm>
                <a:off x="2747073" y="2571921"/>
                <a:ext cx="1052994" cy="875335"/>
              </a:xfrm>
              <a:custGeom>
                <a:avLst/>
                <a:gdLst/>
                <a:ahLst/>
                <a:cxnLst/>
                <a:rect l="l" t="t" r="r" b="b"/>
                <a:pathLst>
                  <a:path w="32824" h="27286" extrusionOk="0">
                    <a:moveTo>
                      <a:pt x="27959" y="336"/>
                    </a:moveTo>
                    <a:cubicBezTo>
                      <a:pt x="28466" y="336"/>
                      <a:pt x="28951" y="361"/>
                      <a:pt x="29450" y="388"/>
                    </a:cubicBezTo>
                    <a:cubicBezTo>
                      <a:pt x="29963" y="412"/>
                      <a:pt x="30483" y="439"/>
                      <a:pt x="31042" y="439"/>
                    </a:cubicBezTo>
                    <a:cubicBezTo>
                      <a:pt x="31468" y="439"/>
                      <a:pt x="31916" y="423"/>
                      <a:pt x="32403" y="378"/>
                    </a:cubicBezTo>
                    <a:lnTo>
                      <a:pt x="32403" y="378"/>
                    </a:lnTo>
                    <a:cubicBezTo>
                      <a:pt x="32056" y="1460"/>
                      <a:pt x="31898" y="2374"/>
                      <a:pt x="31751" y="3267"/>
                    </a:cubicBezTo>
                    <a:cubicBezTo>
                      <a:pt x="31551" y="4413"/>
                      <a:pt x="31373" y="5494"/>
                      <a:pt x="30806" y="6871"/>
                    </a:cubicBezTo>
                    <a:cubicBezTo>
                      <a:pt x="30164" y="8226"/>
                      <a:pt x="29671" y="8636"/>
                      <a:pt x="29104" y="9109"/>
                    </a:cubicBezTo>
                    <a:cubicBezTo>
                      <a:pt x="28641" y="9487"/>
                      <a:pt x="28126" y="9928"/>
                      <a:pt x="27465" y="10906"/>
                    </a:cubicBezTo>
                    <a:cubicBezTo>
                      <a:pt x="26687" y="11945"/>
                      <a:pt x="26466" y="12681"/>
                      <a:pt x="26256" y="13395"/>
                    </a:cubicBezTo>
                    <a:cubicBezTo>
                      <a:pt x="26025" y="14163"/>
                      <a:pt x="25815" y="14887"/>
                      <a:pt x="24922" y="15938"/>
                    </a:cubicBezTo>
                    <a:cubicBezTo>
                      <a:pt x="23965" y="16968"/>
                      <a:pt x="23325" y="17136"/>
                      <a:pt x="22569" y="17336"/>
                    </a:cubicBezTo>
                    <a:cubicBezTo>
                      <a:pt x="21938" y="17504"/>
                      <a:pt x="21213" y="17693"/>
                      <a:pt x="20246" y="18460"/>
                    </a:cubicBezTo>
                    <a:cubicBezTo>
                      <a:pt x="19195" y="19227"/>
                      <a:pt x="18849" y="19942"/>
                      <a:pt x="18513" y="20635"/>
                    </a:cubicBezTo>
                    <a:cubicBezTo>
                      <a:pt x="18166" y="21349"/>
                      <a:pt x="17830" y="22032"/>
                      <a:pt x="16706" y="22757"/>
                    </a:cubicBezTo>
                    <a:cubicBezTo>
                      <a:pt x="15916" y="23211"/>
                      <a:pt x="15306" y="23327"/>
                      <a:pt x="14743" y="23327"/>
                    </a:cubicBezTo>
                    <a:cubicBezTo>
                      <a:pt x="14445" y="23327"/>
                      <a:pt x="14160" y="23294"/>
                      <a:pt x="13869" y="23262"/>
                    </a:cubicBezTo>
                    <a:cubicBezTo>
                      <a:pt x="13540" y="23221"/>
                      <a:pt x="13205" y="23179"/>
                      <a:pt x="12839" y="23179"/>
                    </a:cubicBezTo>
                    <a:cubicBezTo>
                      <a:pt x="12340" y="23179"/>
                      <a:pt x="11784" y="23257"/>
                      <a:pt x="11105" y="23524"/>
                    </a:cubicBezTo>
                    <a:cubicBezTo>
                      <a:pt x="9834" y="23955"/>
                      <a:pt x="9372" y="24607"/>
                      <a:pt x="8920" y="25237"/>
                    </a:cubicBezTo>
                    <a:cubicBezTo>
                      <a:pt x="8458" y="25888"/>
                      <a:pt x="8027" y="26487"/>
                      <a:pt x="6713" y="26844"/>
                    </a:cubicBezTo>
                    <a:cubicBezTo>
                      <a:pt x="6370" y="26920"/>
                      <a:pt x="6060" y="26953"/>
                      <a:pt x="5775" y="26953"/>
                    </a:cubicBezTo>
                    <a:cubicBezTo>
                      <a:pt x="4915" y="26953"/>
                      <a:pt x="4274" y="26655"/>
                      <a:pt x="3603" y="26340"/>
                    </a:cubicBezTo>
                    <a:cubicBezTo>
                      <a:pt x="2858" y="25993"/>
                      <a:pt x="2080" y="25636"/>
                      <a:pt x="956" y="25636"/>
                    </a:cubicBezTo>
                    <a:lnTo>
                      <a:pt x="841" y="25636"/>
                    </a:lnTo>
                    <a:cubicBezTo>
                      <a:pt x="1124" y="24480"/>
                      <a:pt x="935" y="23619"/>
                      <a:pt x="757" y="22788"/>
                    </a:cubicBezTo>
                    <a:cubicBezTo>
                      <a:pt x="546" y="21822"/>
                      <a:pt x="346" y="20918"/>
                      <a:pt x="946" y="19647"/>
                    </a:cubicBezTo>
                    <a:cubicBezTo>
                      <a:pt x="1586" y="18439"/>
                      <a:pt x="2270" y="18155"/>
                      <a:pt x="2994" y="17840"/>
                    </a:cubicBezTo>
                    <a:cubicBezTo>
                      <a:pt x="3719" y="17546"/>
                      <a:pt x="4455" y="17231"/>
                      <a:pt x="5148" y="16096"/>
                    </a:cubicBezTo>
                    <a:cubicBezTo>
                      <a:pt x="5863" y="15034"/>
                      <a:pt x="5947" y="14226"/>
                      <a:pt x="6020" y="13437"/>
                    </a:cubicBezTo>
                    <a:cubicBezTo>
                      <a:pt x="6104" y="12608"/>
                      <a:pt x="6188" y="11809"/>
                      <a:pt x="7124" y="10801"/>
                    </a:cubicBezTo>
                    <a:cubicBezTo>
                      <a:pt x="8090" y="9844"/>
                      <a:pt x="8826" y="9676"/>
                      <a:pt x="9603" y="9498"/>
                    </a:cubicBezTo>
                    <a:cubicBezTo>
                      <a:pt x="10349" y="9319"/>
                      <a:pt x="11116" y="9141"/>
                      <a:pt x="12093" y="8279"/>
                    </a:cubicBezTo>
                    <a:cubicBezTo>
                      <a:pt x="13060" y="7502"/>
                      <a:pt x="13407" y="6839"/>
                      <a:pt x="13701" y="6262"/>
                    </a:cubicBezTo>
                    <a:cubicBezTo>
                      <a:pt x="14058" y="5568"/>
                      <a:pt x="14373" y="4969"/>
                      <a:pt x="15581" y="4265"/>
                    </a:cubicBezTo>
                    <a:cubicBezTo>
                      <a:pt x="16811" y="3635"/>
                      <a:pt x="17567" y="3582"/>
                      <a:pt x="18355" y="3530"/>
                    </a:cubicBezTo>
                    <a:cubicBezTo>
                      <a:pt x="19101" y="3477"/>
                      <a:pt x="19879" y="3425"/>
                      <a:pt x="21045" y="2900"/>
                    </a:cubicBezTo>
                    <a:cubicBezTo>
                      <a:pt x="22158" y="2468"/>
                      <a:pt x="22695" y="2048"/>
                      <a:pt x="23167" y="1691"/>
                    </a:cubicBezTo>
                    <a:cubicBezTo>
                      <a:pt x="23755" y="1239"/>
                      <a:pt x="24260" y="850"/>
                      <a:pt x="25721" y="525"/>
                    </a:cubicBezTo>
                    <a:cubicBezTo>
                      <a:pt x="26562" y="381"/>
                      <a:pt x="27280" y="336"/>
                      <a:pt x="27959" y="336"/>
                    </a:cubicBezTo>
                    <a:close/>
                    <a:moveTo>
                      <a:pt x="27975" y="1"/>
                    </a:moveTo>
                    <a:cubicBezTo>
                      <a:pt x="27275" y="1"/>
                      <a:pt x="26533" y="47"/>
                      <a:pt x="25657" y="199"/>
                    </a:cubicBezTo>
                    <a:cubicBezTo>
                      <a:pt x="24113" y="535"/>
                      <a:pt x="23556" y="966"/>
                      <a:pt x="22968" y="1418"/>
                    </a:cubicBezTo>
                    <a:cubicBezTo>
                      <a:pt x="22484" y="1786"/>
                      <a:pt x="21990" y="2174"/>
                      <a:pt x="20919" y="2594"/>
                    </a:cubicBezTo>
                    <a:cubicBezTo>
                      <a:pt x="19795" y="3089"/>
                      <a:pt x="19048" y="3141"/>
                      <a:pt x="18334" y="3194"/>
                    </a:cubicBezTo>
                    <a:cubicBezTo>
                      <a:pt x="17535" y="3246"/>
                      <a:pt x="16716" y="3309"/>
                      <a:pt x="15424" y="3971"/>
                    </a:cubicBezTo>
                    <a:cubicBezTo>
                      <a:pt x="14121" y="4728"/>
                      <a:pt x="13774" y="5400"/>
                      <a:pt x="13407" y="6104"/>
                    </a:cubicBezTo>
                    <a:cubicBezTo>
                      <a:pt x="13112" y="6682"/>
                      <a:pt x="12797" y="7291"/>
                      <a:pt x="11883" y="8027"/>
                    </a:cubicBezTo>
                    <a:cubicBezTo>
                      <a:pt x="10958" y="8825"/>
                      <a:pt x="10265" y="8993"/>
                      <a:pt x="9519" y="9172"/>
                    </a:cubicBezTo>
                    <a:cubicBezTo>
                      <a:pt x="8731" y="9351"/>
                      <a:pt x="7922" y="9540"/>
                      <a:pt x="6882" y="10569"/>
                    </a:cubicBezTo>
                    <a:cubicBezTo>
                      <a:pt x="5863" y="11672"/>
                      <a:pt x="5779" y="12513"/>
                      <a:pt x="5684" y="13406"/>
                    </a:cubicBezTo>
                    <a:cubicBezTo>
                      <a:pt x="5611" y="14152"/>
                      <a:pt x="5537" y="14919"/>
                      <a:pt x="4864" y="15907"/>
                    </a:cubicBezTo>
                    <a:cubicBezTo>
                      <a:pt x="4224" y="16968"/>
                      <a:pt x="3561" y="17241"/>
                      <a:pt x="2868" y="17535"/>
                    </a:cubicBezTo>
                    <a:cubicBezTo>
                      <a:pt x="2122" y="17850"/>
                      <a:pt x="1345" y="18176"/>
                      <a:pt x="652" y="19489"/>
                    </a:cubicBezTo>
                    <a:cubicBezTo>
                      <a:pt x="0" y="20876"/>
                      <a:pt x="220" y="21885"/>
                      <a:pt x="430" y="22862"/>
                    </a:cubicBezTo>
                    <a:cubicBezTo>
                      <a:pt x="609" y="23703"/>
                      <a:pt x="799" y="24586"/>
                      <a:pt x="451" y="25772"/>
                    </a:cubicBezTo>
                    <a:cubicBezTo>
                      <a:pt x="441" y="25825"/>
                      <a:pt x="451" y="25877"/>
                      <a:pt x="483" y="25919"/>
                    </a:cubicBezTo>
                    <a:cubicBezTo>
                      <a:pt x="510" y="25956"/>
                      <a:pt x="554" y="25985"/>
                      <a:pt x="606" y="25985"/>
                    </a:cubicBezTo>
                    <a:cubicBezTo>
                      <a:pt x="614" y="25985"/>
                      <a:pt x="622" y="25984"/>
                      <a:pt x="631" y="25982"/>
                    </a:cubicBezTo>
                    <a:cubicBezTo>
                      <a:pt x="735" y="25976"/>
                      <a:pt x="836" y="25973"/>
                      <a:pt x="934" y="25973"/>
                    </a:cubicBezTo>
                    <a:cubicBezTo>
                      <a:pt x="1998" y="25973"/>
                      <a:pt x="2745" y="26318"/>
                      <a:pt x="3456" y="26645"/>
                    </a:cubicBezTo>
                    <a:cubicBezTo>
                      <a:pt x="4140" y="26960"/>
                      <a:pt x="4833" y="27285"/>
                      <a:pt x="5779" y="27285"/>
                    </a:cubicBezTo>
                    <a:cubicBezTo>
                      <a:pt x="6094" y="27285"/>
                      <a:pt x="6430" y="27254"/>
                      <a:pt x="6798" y="27170"/>
                    </a:cubicBezTo>
                    <a:cubicBezTo>
                      <a:pt x="8226" y="26781"/>
                      <a:pt x="8721" y="26098"/>
                      <a:pt x="9193" y="25436"/>
                    </a:cubicBezTo>
                    <a:cubicBezTo>
                      <a:pt x="9624" y="24817"/>
                      <a:pt x="10045" y="24238"/>
                      <a:pt x="11221" y="23839"/>
                    </a:cubicBezTo>
                    <a:cubicBezTo>
                      <a:pt x="11865" y="23588"/>
                      <a:pt x="12395" y="23515"/>
                      <a:pt x="12873" y="23515"/>
                    </a:cubicBezTo>
                    <a:cubicBezTo>
                      <a:pt x="13213" y="23515"/>
                      <a:pt x="13527" y="23552"/>
                      <a:pt x="13837" y="23587"/>
                    </a:cubicBezTo>
                    <a:cubicBezTo>
                      <a:pt x="14149" y="23624"/>
                      <a:pt x="14455" y="23660"/>
                      <a:pt x="14776" y="23660"/>
                    </a:cubicBezTo>
                    <a:cubicBezTo>
                      <a:pt x="15374" y="23660"/>
                      <a:pt x="16026" y="23533"/>
                      <a:pt x="16874" y="23041"/>
                    </a:cubicBezTo>
                    <a:cubicBezTo>
                      <a:pt x="18093" y="22263"/>
                      <a:pt x="18460" y="21507"/>
                      <a:pt x="18817" y="20782"/>
                    </a:cubicBezTo>
                    <a:cubicBezTo>
                      <a:pt x="19143" y="20099"/>
                      <a:pt x="19459" y="19447"/>
                      <a:pt x="20456" y="18723"/>
                    </a:cubicBezTo>
                    <a:cubicBezTo>
                      <a:pt x="21360" y="17997"/>
                      <a:pt x="22022" y="17829"/>
                      <a:pt x="22653" y="17661"/>
                    </a:cubicBezTo>
                    <a:cubicBezTo>
                      <a:pt x="23419" y="17462"/>
                      <a:pt x="24145" y="17273"/>
                      <a:pt x="25174" y="16159"/>
                    </a:cubicBezTo>
                    <a:cubicBezTo>
                      <a:pt x="26109" y="15045"/>
                      <a:pt x="26351" y="14257"/>
                      <a:pt x="26582" y="13490"/>
                    </a:cubicBezTo>
                    <a:cubicBezTo>
                      <a:pt x="26781" y="12807"/>
                      <a:pt x="26991" y="12093"/>
                      <a:pt x="27738" y="11105"/>
                    </a:cubicBezTo>
                    <a:cubicBezTo>
                      <a:pt x="28378" y="10149"/>
                      <a:pt x="28852" y="9750"/>
                      <a:pt x="29314" y="9361"/>
                    </a:cubicBezTo>
                    <a:cubicBezTo>
                      <a:pt x="29891" y="8888"/>
                      <a:pt x="30438" y="8436"/>
                      <a:pt x="31110" y="7007"/>
                    </a:cubicBezTo>
                    <a:cubicBezTo>
                      <a:pt x="31698" y="5589"/>
                      <a:pt x="31888" y="4486"/>
                      <a:pt x="32077" y="3320"/>
                    </a:cubicBezTo>
                    <a:cubicBezTo>
                      <a:pt x="32245" y="2384"/>
                      <a:pt x="32403" y="1408"/>
                      <a:pt x="32802" y="241"/>
                    </a:cubicBezTo>
                    <a:cubicBezTo>
                      <a:pt x="32823" y="189"/>
                      <a:pt x="32812" y="126"/>
                      <a:pt x="32781" y="84"/>
                    </a:cubicBezTo>
                    <a:cubicBezTo>
                      <a:pt x="32739" y="42"/>
                      <a:pt x="32686" y="21"/>
                      <a:pt x="32634" y="21"/>
                    </a:cubicBezTo>
                    <a:cubicBezTo>
                      <a:pt x="32052" y="85"/>
                      <a:pt x="31525" y="107"/>
                      <a:pt x="31030" y="107"/>
                    </a:cubicBezTo>
                    <a:cubicBezTo>
                      <a:pt x="30479" y="107"/>
                      <a:pt x="29969" y="80"/>
                      <a:pt x="29471" y="52"/>
                    </a:cubicBezTo>
                    <a:cubicBezTo>
                      <a:pt x="28971" y="25"/>
                      <a:pt x="28484" y="1"/>
                      <a:pt x="27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3" name="Google Shape;3773;p92"/>
            <p:cNvGrpSpPr/>
            <p:nvPr/>
          </p:nvGrpSpPr>
          <p:grpSpPr>
            <a:xfrm>
              <a:off x="902782" y="2270699"/>
              <a:ext cx="1773516" cy="1244476"/>
              <a:chOff x="1030114" y="2391922"/>
              <a:chExt cx="1645191" cy="1154430"/>
            </a:xfrm>
          </p:grpSpPr>
          <p:sp>
            <p:nvSpPr>
              <p:cNvPr id="3774" name="Google Shape;3774;p92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92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92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92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92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92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92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92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92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92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4" name="Google Shape;3784;p92"/>
            <p:cNvGrpSpPr/>
            <p:nvPr/>
          </p:nvGrpSpPr>
          <p:grpSpPr>
            <a:xfrm>
              <a:off x="1877012" y="2809192"/>
              <a:ext cx="1201306" cy="1291710"/>
              <a:chOff x="2342231" y="2896027"/>
              <a:chExt cx="1114384" cy="1198247"/>
            </a:xfrm>
          </p:grpSpPr>
          <p:sp>
            <p:nvSpPr>
              <p:cNvPr id="3785" name="Google Shape;3785;p92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92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92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92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92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92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92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92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92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92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92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92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92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92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92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92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92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92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92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92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92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92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92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92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92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92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92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92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92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92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92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92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92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92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92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92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92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92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92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92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92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92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92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92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92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92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92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92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92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92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92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92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92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92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92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92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92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92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92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92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92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92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92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92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92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92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92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92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92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92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5" name="Google Shape;3855;p92"/>
            <p:cNvGrpSpPr/>
            <p:nvPr/>
          </p:nvGrpSpPr>
          <p:grpSpPr>
            <a:xfrm>
              <a:off x="956483" y="1401035"/>
              <a:ext cx="1511486" cy="954603"/>
              <a:chOff x="4361525" y="543750"/>
              <a:chExt cx="1106100" cy="698575"/>
            </a:xfrm>
          </p:grpSpPr>
          <p:sp>
            <p:nvSpPr>
              <p:cNvPr id="3856" name="Google Shape;3856;p92"/>
              <p:cNvSpPr/>
              <p:nvPr/>
            </p:nvSpPr>
            <p:spPr>
              <a:xfrm>
                <a:off x="4720325" y="586600"/>
                <a:ext cx="739425" cy="6557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6229" extrusionOk="0">
                    <a:moveTo>
                      <a:pt x="20500" y="1"/>
                    </a:moveTo>
                    <a:cubicBezTo>
                      <a:pt x="20247" y="1"/>
                      <a:pt x="19990" y="33"/>
                      <a:pt x="19732" y="98"/>
                    </a:cubicBezTo>
                    <a:lnTo>
                      <a:pt x="2364" y="4574"/>
                    </a:lnTo>
                    <a:cubicBezTo>
                      <a:pt x="1587" y="4774"/>
                      <a:pt x="935" y="5267"/>
                      <a:pt x="526" y="5961"/>
                    </a:cubicBezTo>
                    <a:cubicBezTo>
                      <a:pt x="116" y="6654"/>
                      <a:pt x="1" y="7464"/>
                      <a:pt x="200" y="8241"/>
                    </a:cubicBezTo>
                    <a:lnTo>
                      <a:pt x="4235" y="23896"/>
                    </a:lnTo>
                    <a:lnTo>
                      <a:pt x="6021" y="24401"/>
                    </a:lnTo>
                    <a:lnTo>
                      <a:pt x="6021" y="24401"/>
                    </a:lnTo>
                    <a:lnTo>
                      <a:pt x="1923" y="8514"/>
                    </a:lnTo>
                    <a:cubicBezTo>
                      <a:pt x="1640" y="7401"/>
                      <a:pt x="2322" y="6234"/>
                      <a:pt x="3447" y="5951"/>
                    </a:cubicBezTo>
                    <a:lnTo>
                      <a:pt x="19448" y="1821"/>
                    </a:lnTo>
                    <a:cubicBezTo>
                      <a:pt x="19620" y="1778"/>
                      <a:pt x="19793" y="1757"/>
                      <a:pt x="19963" y="1757"/>
                    </a:cubicBezTo>
                    <a:cubicBezTo>
                      <a:pt x="20906" y="1757"/>
                      <a:pt x="21774" y="2392"/>
                      <a:pt x="22023" y="3345"/>
                    </a:cubicBezTo>
                    <a:lnTo>
                      <a:pt x="27917" y="26229"/>
                    </a:lnTo>
                    <a:lnTo>
                      <a:pt x="29577" y="26229"/>
                    </a:lnTo>
                    <a:lnTo>
                      <a:pt x="23399" y="2262"/>
                    </a:lnTo>
                    <a:cubicBezTo>
                      <a:pt x="23126" y="1181"/>
                      <a:pt x="22296" y="392"/>
                      <a:pt x="21297" y="109"/>
                    </a:cubicBezTo>
                    <a:cubicBezTo>
                      <a:pt x="21041" y="38"/>
                      <a:pt x="20774" y="1"/>
                      <a:pt x="205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92"/>
              <p:cNvSpPr/>
              <p:nvPr/>
            </p:nvSpPr>
            <p:spPr>
              <a:xfrm>
                <a:off x="4712175" y="578850"/>
                <a:ext cx="755450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30218" h="26539" extrusionOk="0">
                    <a:moveTo>
                      <a:pt x="20803" y="0"/>
                    </a:moveTo>
                    <a:cubicBezTo>
                      <a:pt x="20533" y="0"/>
                      <a:pt x="20258" y="34"/>
                      <a:pt x="19984" y="104"/>
                    </a:cubicBezTo>
                    <a:lnTo>
                      <a:pt x="2606" y="4580"/>
                    </a:lnTo>
                    <a:cubicBezTo>
                      <a:pt x="1756" y="4800"/>
                      <a:pt x="1041" y="5346"/>
                      <a:pt x="589" y="6114"/>
                    </a:cubicBezTo>
                    <a:cubicBezTo>
                      <a:pt x="127" y="6880"/>
                      <a:pt x="1" y="7774"/>
                      <a:pt x="222" y="8624"/>
                    </a:cubicBezTo>
                    <a:lnTo>
                      <a:pt x="4214" y="24111"/>
                    </a:lnTo>
                    <a:lnTo>
                      <a:pt x="4382" y="24153"/>
                    </a:lnTo>
                    <a:lnTo>
                      <a:pt x="4561" y="24206"/>
                    </a:lnTo>
                    <a:lnTo>
                      <a:pt x="526" y="8551"/>
                    </a:lnTo>
                    <a:cubicBezTo>
                      <a:pt x="327" y="7774"/>
                      <a:pt x="442" y="6964"/>
                      <a:pt x="852" y="6271"/>
                    </a:cubicBezTo>
                    <a:cubicBezTo>
                      <a:pt x="1261" y="5577"/>
                      <a:pt x="1913" y="5084"/>
                      <a:pt x="2690" y="4884"/>
                    </a:cubicBezTo>
                    <a:lnTo>
                      <a:pt x="20058" y="408"/>
                    </a:lnTo>
                    <a:cubicBezTo>
                      <a:pt x="20316" y="343"/>
                      <a:pt x="20573" y="311"/>
                      <a:pt x="20826" y="311"/>
                    </a:cubicBezTo>
                    <a:cubicBezTo>
                      <a:pt x="21100" y="311"/>
                      <a:pt x="21367" y="348"/>
                      <a:pt x="21623" y="419"/>
                    </a:cubicBezTo>
                    <a:cubicBezTo>
                      <a:pt x="22622" y="702"/>
                      <a:pt x="23452" y="1491"/>
                      <a:pt x="23725" y="2572"/>
                    </a:cubicBezTo>
                    <a:lnTo>
                      <a:pt x="29903" y="26539"/>
                    </a:lnTo>
                    <a:lnTo>
                      <a:pt x="30218" y="26539"/>
                    </a:lnTo>
                    <a:lnTo>
                      <a:pt x="24030" y="2488"/>
                    </a:lnTo>
                    <a:cubicBezTo>
                      <a:pt x="23639" y="997"/>
                      <a:pt x="22280" y="0"/>
                      <a:pt x="20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92"/>
              <p:cNvSpPr/>
              <p:nvPr/>
            </p:nvSpPr>
            <p:spPr>
              <a:xfrm>
                <a:off x="4761300" y="630525"/>
                <a:ext cx="656950" cy="611800"/>
              </a:xfrm>
              <a:custGeom>
                <a:avLst/>
                <a:gdLst/>
                <a:ahLst/>
                <a:cxnLst/>
                <a:rect l="l" t="t" r="r" b="b"/>
                <a:pathLst>
                  <a:path w="26278" h="24472" extrusionOk="0">
                    <a:moveTo>
                      <a:pt x="18324" y="0"/>
                    </a:moveTo>
                    <a:cubicBezTo>
                      <a:pt x="18154" y="0"/>
                      <a:pt x="17981" y="21"/>
                      <a:pt x="17809" y="64"/>
                    </a:cubicBezTo>
                    <a:lnTo>
                      <a:pt x="1808" y="4194"/>
                    </a:lnTo>
                    <a:cubicBezTo>
                      <a:pt x="683" y="4477"/>
                      <a:pt x="1" y="5644"/>
                      <a:pt x="284" y="6757"/>
                    </a:cubicBezTo>
                    <a:lnTo>
                      <a:pt x="4382" y="22644"/>
                    </a:lnTo>
                    <a:lnTo>
                      <a:pt x="6735" y="23305"/>
                    </a:lnTo>
                    <a:lnTo>
                      <a:pt x="3121" y="9300"/>
                    </a:lnTo>
                    <a:cubicBezTo>
                      <a:pt x="4813" y="8869"/>
                      <a:pt x="5832" y="7136"/>
                      <a:pt x="5401" y="5444"/>
                    </a:cubicBezTo>
                    <a:lnTo>
                      <a:pt x="15278" y="2901"/>
                    </a:lnTo>
                    <a:cubicBezTo>
                      <a:pt x="15641" y="4331"/>
                      <a:pt x="16936" y="5280"/>
                      <a:pt x="18349" y="5280"/>
                    </a:cubicBezTo>
                    <a:cubicBezTo>
                      <a:pt x="18608" y="5280"/>
                      <a:pt x="18871" y="5248"/>
                      <a:pt x="19133" y="5181"/>
                    </a:cubicBezTo>
                    <a:lnTo>
                      <a:pt x="24103" y="24472"/>
                    </a:lnTo>
                    <a:lnTo>
                      <a:pt x="26278" y="24472"/>
                    </a:lnTo>
                    <a:lnTo>
                      <a:pt x="20384" y="1588"/>
                    </a:lnTo>
                    <a:cubicBezTo>
                      <a:pt x="20135" y="635"/>
                      <a:pt x="19267" y="0"/>
                      <a:pt x="18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92"/>
              <p:cNvSpPr/>
              <p:nvPr/>
            </p:nvSpPr>
            <p:spPr>
              <a:xfrm>
                <a:off x="5036825" y="1140850"/>
                <a:ext cx="206500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059" extrusionOk="0">
                    <a:moveTo>
                      <a:pt x="5202" y="0"/>
                    </a:moveTo>
                    <a:cubicBezTo>
                      <a:pt x="5065" y="0"/>
                      <a:pt x="4925" y="18"/>
                      <a:pt x="4782" y="55"/>
                    </a:cubicBezTo>
                    <a:cubicBezTo>
                      <a:pt x="2807" y="560"/>
                      <a:pt x="4162" y="3354"/>
                      <a:pt x="3164" y="3607"/>
                    </a:cubicBezTo>
                    <a:cubicBezTo>
                      <a:pt x="3121" y="3618"/>
                      <a:pt x="3079" y="3624"/>
                      <a:pt x="3039" y="3624"/>
                    </a:cubicBezTo>
                    <a:cubicBezTo>
                      <a:pt x="2785" y="3624"/>
                      <a:pt x="2591" y="3398"/>
                      <a:pt x="2491" y="3008"/>
                    </a:cubicBezTo>
                    <a:cubicBezTo>
                      <a:pt x="2344" y="2430"/>
                      <a:pt x="2459" y="1484"/>
                      <a:pt x="2817" y="781"/>
                    </a:cubicBezTo>
                    <a:lnTo>
                      <a:pt x="1577" y="507"/>
                    </a:lnTo>
                    <a:cubicBezTo>
                      <a:pt x="1294" y="1127"/>
                      <a:pt x="1168" y="1894"/>
                      <a:pt x="1241" y="2640"/>
                    </a:cubicBezTo>
                    <a:lnTo>
                      <a:pt x="1" y="2955"/>
                    </a:lnTo>
                    <a:lnTo>
                      <a:pt x="274" y="4006"/>
                    </a:lnTo>
                    <a:lnTo>
                      <a:pt x="1472" y="3702"/>
                    </a:lnTo>
                    <a:cubicBezTo>
                      <a:pt x="1525" y="3828"/>
                      <a:pt x="1577" y="3943"/>
                      <a:pt x="1640" y="4059"/>
                    </a:cubicBezTo>
                    <a:lnTo>
                      <a:pt x="4719" y="4059"/>
                    </a:lnTo>
                    <a:cubicBezTo>
                      <a:pt x="5034" y="3039"/>
                      <a:pt x="4635" y="1673"/>
                      <a:pt x="5296" y="1505"/>
                    </a:cubicBezTo>
                    <a:cubicBezTo>
                      <a:pt x="5329" y="1498"/>
                      <a:pt x="5360" y="1494"/>
                      <a:pt x="5390" y="1494"/>
                    </a:cubicBezTo>
                    <a:cubicBezTo>
                      <a:pt x="5613" y="1494"/>
                      <a:pt x="5771" y="1696"/>
                      <a:pt x="5864" y="2020"/>
                    </a:cubicBezTo>
                    <a:cubicBezTo>
                      <a:pt x="5980" y="2472"/>
                      <a:pt x="5927" y="3270"/>
                      <a:pt x="5738" y="3954"/>
                    </a:cubicBezTo>
                    <a:lnTo>
                      <a:pt x="6263" y="4059"/>
                    </a:lnTo>
                    <a:lnTo>
                      <a:pt x="7019" y="4059"/>
                    </a:lnTo>
                    <a:cubicBezTo>
                      <a:pt x="7177" y="3522"/>
                      <a:pt x="7219" y="2871"/>
                      <a:pt x="7124" y="2241"/>
                    </a:cubicBezTo>
                    <a:lnTo>
                      <a:pt x="8259" y="1946"/>
                    </a:lnTo>
                    <a:lnTo>
                      <a:pt x="7997" y="896"/>
                    </a:lnTo>
                    <a:lnTo>
                      <a:pt x="6809" y="1201"/>
                    </a:lnTo>
                    <a:cubicBezTo>
                      <a:pt x="6451" y="440"/>
                      <a:pt x="5875" y="0"/>
                      <a:pt x="5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92"/>
              <p:cNvSpPr/>
              <p:nvPr/>
            </p:nvSpPr>
            <p:spPr>
              <a:xfrm>
                <a:off x="4839300" y="703025"/>
                <a:ext cx="524600" cy="5393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1572" extrusionOk="0">
                    <a:moveTo>
                      <a:pt x="8770" y="4699"/>
                    </a:moveTo>
                    <a:cubicBezTo>
                      <a:pt x="9915" y="4699"/>
                      <a:pt x="10963" y="5471"/>
                      <a:pt x="11264" y="6631"/>
                    </a:cubicBezTo>
                    <a:cubicBezTo>
                      <a:pt x="11611" y="8007"/>
                      <a:pt x="10781" y="9415"/>
                      <a:pt x="9405" y="9772"/>
                    </a:cubicBezTo>
                    <a:cubicBezTo>
                      <a:pt x="9189" y="9828"/>
                      <a:pt x="8972" y="9855"/>
                      <a:pt x="8758" y="9855"/>
                    </a:cubicBezTo>
                    <a:cubicBezTo>
                      <a:pt x="7612" y="9855"/>
                      <a:pt x="6564" y="9082"/>
                      <a:pt x="6263" y="7913"/>
                    </a:cubicBezTo>
                    <a:cubicBezTo>
                      <a:pt x="5906" y="6536"/>
                      <a:pt x="6736" y="5128"/>
                      <a:pt x="8123" y="4782"/>
                    </a:cubicBezTo>
                    <a:cubicBezTo>
                      <a:pt x="8339" y="4726"/>
                      <a:pt x="8556" y="4699"/>
                      <a:pt x="8770" y="4699"/>
                    </a:cubicBezTo>
                    <a:close/>
                    <a:moveTo>
                      <a:pt x="12158" y="1"/>
                    </a:moveTo>
                    <a:lnTo>
                      <a:pt x="2281" y="2544"/>
                    </a:lnTo>
                    <a:cubicBezTo>
                      <a:pt x="2712" y="4236"/>
                      <a:pt x="1693" y="5969"/>
                      <a:pt x="1" y="6400"/>
                    </a:cubicBezTo>
                    <a:lnTo>
                      <a:pt x="3615" y="20405"/>
                    </a:lnTo>
                    <a:lnTo>
                      <a:pt x="4971" y="20794"/>
                    </a:lnTo>
                    <a:cubicBezTo>
                      <a:pt x="4530" y="17295"/>
                      <a:pt x="6746" y="13944"/>
                      <a:pt x="10245" y="13040"/>
                    </a:cubicBezTo>
                    <a:cubicBezTo>
                      <a:pt x="10844" y="12885"/>
                      <a:pt x="11444" y="12811"/>
                      <a:pt x="12034" y="12811"/>
                    </a:cubicBezTo>
                    <a:cubicBezTo>
                      <a:pt x="15197" y="12811"/>
                      <a:pt x="18079" y="14941"/>
                      <a:pt x="18903" y="18147"/>
                    </a:cubicBezTo>
                    <a:cubicBezTo>
                      <a:pt x="19207" y="19312"/>
                      <a:pt x="19197" y="20479"/>
                      <a:pt x="18934" y="21572"/>
                    </a:cubicBezTo>
                    <a:lnTo>
                      <a:pt x="20983" y="21572"/>
                    </a:lnTo>
                    <a:lnTo>
                      <a:pt x="16013" y="2281"/>
                    </a:lnTo>
                    <a:cubicBezTo>
                      <a:pt x="15751" y="2348"/>
                      <a:pt x="15488" y="2380"/>
                      <a:pt x="15229" y="2380"/>
                    </a:cubicBezTo>
                    <a:cubicBezTo>
                      <a:pt x="13816" y="2380"/>
                      <a:pt x="12521" y="1431"/>
                      <a:pt x="12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92"/>
              <p:cNvSpPr/>
              <p:nvPr/>
            </p:nvSpPr>
            <p:spPr>
              <a:xfrm>
                <a:off x="4952525" y="1023275"/>
                <a:ext cx="36697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8762" extrusionOk="0">
                    <a:moveTo>
                      <a:pt x="7505" y="1"/>
                    </a:moveTo>
                    <a:cubicBezTo>
                      <a:pt x="6915" y="1"/>
                      <a:pt x="6315" y="75"/>
                      <a:pt x="5716" y="230"/>
                    </a:cubicBezTo>
                    <a:cubicBezTo>
                      <a:pt x="2217" y="1134"/>
                      <a:pt x="1" y="4485"/>
                      <a:pt x="442" y="7984"/>
                    </a:cubicBezTo>
                    <a:lnTo>
                      <a:pt x="3174" y="8762"/>
                    </a:lnTo>
                    <a:lnTo>
                      <a:pt x="5012" y="8762"/>
                    </a:lnTo>
                    <a:cubicBezTo>
                      <a:pt x="4949" y="8646"/>
                      <a:pt x="4897" y="8531"/>
                      <a:pt x="4844" y="8405"/>
                    </a:cubicBezTo>
                    <a:lnTo>
                      <a:pt x="3646" y="8709"/>
                    </a:lnTo>
                    <a:lnTo>
                      <a:pt x="3373" y="7658"/>
                    </a:lnTo>
                    <a:lnTo>
                      <a:pt x="4613" y="7343"/>
                    </a:lnTo>
                    <a:cubicBezTo>
                      <a:pt x="4540" y="6597"/>
                      <a:pt x="4666" y="5830"/>
                      <a:pt x="4949" y="5210"/>
                    </a:cubicBezTo>
                    <a:lnTo>
                      <a:pt x="6189" y="5484"/>
                    </a:lnTo>
                    <a:cubicBezTo>
                      <a:pt x="5831" y="6187"/>
                      <a:pt x="5716" y="7133"/>
                      <a:pt x="5863" y="7711"/>
                    </a:cubicBezTo>
                    <a:cubicBezTo>
                      <a:pt x="5963" y="8101"/>
                      <a:pt x="6157" y="8327"/>
                      <a:pt x="6411" y="8327"/>
                    </a:cubicBezTo>
                    <a:cubicBezTo>
                      <a:pt x="6451" y="8327"/>
                      <a:pt x="6493" y="8321"/>
                      <a:pt x="6536" y="8310"/>
                    </a:cubicBezTo>
                    <a:cubicBezTo>
                      <a:pt x="7534" y="8057"/>
                      <a:pt x="6179" y="5263"/>
                      <a:pt x="8154" y="4758"/>
                    </a:cubicBezTo>
                    <a:cubicBezTo>
                      <a:pt x="8297" y="4721"/>
                      <a:pt x="8437" y="4703"/>
                      <a:pt x="8574" y="4703"/>
                    </a:cubicBezTo>
                    <a:cubicBezTo>
                      <a:pt x="9247" y="4703"/>
                      <a:pt x="9823" y="5143"/>
                      <a:pt x="10181" y="5904"/>
                    </a:cubicBezTo>
                    <a:lnTo>
                      <a:pt x="11369" y="5599"/>
                    </a:lnTo>
                    <a:lnTo>
                      <a:pt x="11631" y="6649"/>
                    </a:lnTo>
                    <a:lnTo>
                      <a:pt x="10496" y="6944"/>
                    </a:lnTo>
                    <a:cubicBezTo>
                      <a:pt x="10591" y="7574"/>
                      <a:pt x="10549" y="8225"/>
                      <a:pt x="10391" y="8762"/>
                    </a:cubicBezTo>
                    <a:lnTo>
                      <a:pt x="14405" y="8762"/>
                    </a:lnTo>
                    <a:cubicBezTo>
                      <a:pt x="14668" y="7669"/>
                      <a:pt x="14678" y="6502"/>
                      <a:pt x="14374" y="5337"/>
                    </a:cubicBezTo>
                    <a:cubicBezTo>
                      <a:pt x="13550" y="2131"/>
                      <a:pt x="10668" y="1"/>
                      <a:pt x="7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92"/>
              <p:cNvSpPr/>
              <p:nvPr/>
            </p:nvSpPr>
            <p:spPr>
              <a:xfrm>
                <a:off x="5152675" y="1178200"/>
                <a:ext cx="407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565" extrusionOk="0">
                    <a:moveTo>
                      <a:pt x="756" y="0"/>
                    </a:moveTo>
                    <a:cubicBezTo>
                      <a:pt x="726" y="0"/>
                      <a:pt x="695" y="4"/>
                      <a:pt x="662" y="11"/>
                    </a:cubicBezTo>
                    <a:cubicBezTo>
                      <a:pt x="1" y="179"/>
                      <a:pt x="400" y="1545"/>
                      <a:pt x="85" y="2565"/>
                    </a:cubicBezTo>
                    <a:lnTo>
                      <a:pt x="1629" y="2565"/>
                    </a:lnTo>
                    <a:lnTo>
                      <a:pt x="1104" y="2460"/>
                    </a:lnTo>
                    <a:cubicBezTo>
                      <a:pt x="1293" y="1776"/>
                      <a:pt x="1346" y="978"/>
                      <a:pt x="1230" y="526"/>
                    </a:cubicBezTo>
                    <a:cubicBezTo>
                      <a:pt x="1137" y="202"/>
                      <a:pt x="979" y="0"/>
                      <a:pt x="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92"/>
              <p:cNvSpPr/>
              <p:nvPr/>
            </p:nvSpPr>
            <p:spPr>
              <a:xfrm>
                <a:off x="4986925" y="820475"/>
                <a:ext cx="14267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5158" extrusionOk="0">
                    <a:moveTo>
                      <a:pt x="2865" y="1"/>
                    </a:moveTo>
                    <a:cubicBezTo>
                      <a:pt x="2651" y="1"/>
                      <a:pt x="2434" y="28"/>
                      <a:pt x="2218" y="84"/>
                    </a:cubicBezTo>
                    <a:cubicBezTo>
                      <a:pt x="831" y="430"/>
                      <a:pt x="1" y="1838"/>
                      <a:pt x="358" y="3215"/>
                    </a:cubicBezTo>
                    <a:cubicBezTo>
                      <a:pt x="659" y="4384"/>
                      <a:pt x="1707" y="5157"/>
                      <a:pt x="2853" y="5157"/>
                    </a:cubicBezTo>
                    <a:cubicBezTo>
                      <a:pt x="3067" y="5157"/>
                      <a:pt x="3284" y="5130"/>
                      <a:pt x="3500" y="5074"/>
                    </a:cubicBezTo>
                    <a:cubicBezTo>
                      <a:pt x="4876" y="4717"/>
                      <a:pt x="5706" y="3309"/>
                      <a:pt x="5359" y="1933"/>
                    </a:cubicBezTo>
                    <a:cubicBezTo>
                      <a:pt x="5058" y="773"/>
                      <a:pt x="4010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92"/>
              <p:cNvSpPr/>
              <p:nvPr/>
            </p:nvSpPr>
            <p:spPr>
              <a:xfrm>
                <a:off x="4546175" y="551525"/>
                <a:ext cx="825325" cy="690800"/>
              </a:xfrm>
              <a:custGeom>
                <a:avLst/>
                <a:gdLst/>
                <a:ahLst/>
                <a:cxnLst/>
                <a:rect l="l" t="t" r="r" b="b"/>
                <a:pathLst>
                  <a:path w="33013" h="27632" extrusionOk="0">
                    <a:moveTo>
                      <a:pt x="19703" y="1"/>
                    </a:moveTo>
                    <a:cubicBezTo>
                      <a:pt x="19323" y="1"/>
                      <a:pt x="18934" y="76"/>
                      <a:pt x="18555" y="230"/>
                    </a:cubicBezTo>
                    <a:lnTo>
                      <a:pt x="1955" y="7017"/>
                    </a:lnTo>
                    <a:cubicBezTo>
                      <a:pt x="1209" y="7322"/>
                      <a:pt x="631" y="7889"/>
                      <a:pt x="326" y="8636"/>
                    </a:cubicBezTo>
                    <a:cubicBezTo>
                      <a:pt x="11" y="9381"/>
                      <a:pt x="0" y="10201"/>
                      <a:pt x="305" y="10936"/>
                    </a:cubicBezTo>
                    <a:lnTo>
                      <a:pt x="6430" y="25909"/>
                    </a:lnTo>
                    <a:lnTo>
                      <a:pt x="8270" y="26171"/>
                    </a:lnTo>
                    <a:lnTo>
                      <a:pt x="2060" y="10989"/>
                    </a:lnTo>
                    <a:cubicBezTo>
                      <a:pt x="1618" y="9906"/>
                      <a:pt x="2134" y="8678"/>
                      <a:pt x="3215" y="8236"/>
                    </a:cubicBezTo>
                    <a:lnTo>
                      <a:pt x="18513" y="1974"/>
                    </a:lnTo>
                    <a:cubicBezTo>
                      <a:pt x="18770" y="1871"/>
                      <a:pt x="19036" y="1822"/>
                      <a:pt x="19299" y="1822"/>
                    </a:cubicBezTo>
                    <a:cubicBezTo>
                      <a:pt x="20133" y="1822"/>
                      <a:pt x="20930" y="2315"/>
                      <a:pt x="21266" y="3130"/>
                    </a:cubicBezTo>
                    <a:lnTo>
                      <a:pt x="31279" y="27632"/>
                    </a:lnTo>
                    <a:lnTo>
                      <a:pt x="33012" y="27632"/>
                    </a:lnTo>
                    <a:lnTo>
                      <a:pt x="22485" y="1869"/>
                    </a:lnTo>
                    <a:cubicBezTo>
                      <a:pt x="22064" y="850"/>
                      <a:pt x="21140" y="177"/>
                      <a:pt x="20110" y="30"/>
                    </a:cubicBezTo>
                    <a:cubicBezTo>
                      <a:pt x="19976" y="11"/>
                      <a:pt x="19840" y="1"/>
                      <a:pt x="19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92"/>
              <p:cNvSpPr/>
              <p:nvPr/>
            </p:nvSpPr>
            <p:spPr>
              <a:xfrm>
                <a:off x="4538300" y="543750"/>
                <a:ext cx="841600" cy="698575"/>
              </a:xfrm>
              <a:custGeom>
                <a:avLst/>
                <a:gdLst/>
                <a:ahLst/>
                <a:cxnLst/>
                <a:rect l="l" t="t" r="r" b="b"/>
                <a:pathLst>
                  <a:path w="33664" h="27943" extrusionOk="0">
                    <a:moveTo>
                      <a:pt x="20004" y="0"/>
                    </a:moveTo>
                    <a:cubicBezTo>
                      <a:pt x="19587" y="0"/>
                      <a:pt x="19164" y="79"/>
                      <a:pt x="18755" y="247"/>
                    </a:cubicBezTo>
                    <a:lnTo>
                      <a:pt x="2154" y="7044"/>
                    </a:lnTo>
                    <a:cubicBezTo>
                      <a:pt x="1335" y="7371"/>
                      <a:pt x="694" y="8011"/>
                      <a:pt x="347" y="8831"/>
                    </a:cubicBezTo>
                    <a:cubicBezTo>
                      <a:pt x="11" y="9650"/>
                      <a:pt x="0" y="10554"/>
                      <a:pt x="336" y="11373"/>
                    </a:cubicBezTo>
                    <a:lnTo>
                      <a:pt x="6388" y="26167"/>
                    </a:lnTo>
                    <a:lnTo>
                      <a:pt x="6567" y="26199"/>
                    </a:lnTo>
                    <a:lnTo>
                      <a:pt x="6745" y="26220"/>
                    </a:lnTo>
                    <a:lnTo>
                      <a:pt x="6745" y="26220"/>
                    </a:lnTo>
                    <a:lnTo>
                      <a:pt x="620" y="11247"/>
                    </a:lnTo>
                    <a:cubicBezTo>
                      <a:pt x="315" y="10512"/>
                      <a:pt x="326" y="9692"/>
                      <a:pt x="641" y="8947"/>
                    </a:cubicBezTo>
                    <a:cubicBezTo>
                      <a:pt x="946" y="8200"/>
                      <a:pt x="1524" y="7633"/>
                      <a:pt x="2270" y="7328"/>
                    </a:cubicBezTo>
                    <a:lnTo>
                      <a:pt x="18870" y="541"/>
                    </a:lnTo>
                    <a:cubicBezTo>
                      <a:pt x="19249" y="387"/>
                      <a:pt x="19638" y="312"/>
                      <a:pt x="20018" y="312"/>
                    </a:cubicBezTo>
                    <a:cubicBezTo>
                      <a:pt x="20155" y="312"/>
                      <a:pt x="20291" y="322"/>
                      <a:pt x="20425" y="341"/>
                    </a:cubicBezTo>
                    <a:cubicBezTo>
                      <a:pt x="21455" y="488"/>
                      <a:pt x="22379" y="1161"/>
                      <a:pt x="22800" y="2180"/>
                    </a:cubicBezTo>
                    <a:lnTo>
                      <a:pt x="33327" y="27943"/>
                    </a:lnTo>
                    <a:lnTo>
                      <a:pt x="33664" y="27943"/>
                    </a:lnTo>
                    <a:lnTo>
                      <a:pt x="23084" y="2064"/>
                    </a:lnTo>
                    <a:cubicBezTo>
                      <a:pt x="22558" y="781"/>
                      <a:pt x="21312" y="0"/>
                      <a:pt x="20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92"/>
              <p:cNvSpPr/>
              <p:nvPr/>
            </p:nvSpPr>
            <p:spPr>
              <a:xfrm>
                <a:off x="4586625" y="597050"/>
                <a:ext cx="741550" cy="645275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25811" extrusionOk="0">
                    <a:moveTo>
                      <a:pt x="17681" y="1"/>
                    </a:moveTo>
                    <a:cubicBezTo>
                      <a:pt x="17418" y="1"/>
                      <a:pt x="17152" y="50"/>
                      <a:pt x="16895" y="153"/>
                    </a:cubicBezTo>
                    <a:lnTo>
                      <a:pt x="1597" y="6415"/>
                    </a:lnTo>
                    <a:cubicBezTo>
                      <a:pt x="516" y="6857"/>
                      <a:pt x="0" y="8085"/>
                      <a:pt x="442" y="9168"/>
                    </a:cubicBezTo>
                    <a:lnTo>
                      <a:pt x="6652" y="24350"/>
                    </a:lnTo>
                    <a:lnTo>
                      <a:pt x="9068" y="24686"/>
                    </a:lnTo>
                    <a:lnTo>
                      <a:pt x="3594" y="11300"/>
                    </a:lnTo>
                    <a:cubicBezTo>
                      <a:pt x="5212" y="10639"/>
                      <a:pt x="5989" y="8790"/>
                      <a:pt x="5328" y="7172"/>
                    </a:cubicBezTo>
                    <a:lnTo>
                      <a:pt x="14763" y="3305"/>
                    </a:lnTo>
                    <a:cubicBezTo>
                      <a:pt x="15264" y="4531"/>
                      <a:pt x="16447" y="5275"/>
                      <a:pt x="17695" y="5275"/>
                    </a:cubicBezTo>
                    <a:cubicBezTo>
                      <a:pt x="18094" y="5275"/>
                      <a:pt x="18500" y="5199"/>
                      <a:pt x="18891" y="5038"/>
                    </a:cubicBezTo>
                    <a:lnTo>
                      <a:pt x="27381" y="25811"/>
                    </a:lnTo>
                    <a:lnTo>
                      <a:pt x="29661" y="25811"/>
                    </a:lnTo>
                    <a:lnTo>
                      <a:pt x="19648" y="1309"/>
                    </a:lnTo>
                    <a:cubicBezTo>
                      <a:pt x="19312" y="494"/>
                      <a:pt x="18515" y="1"/>
                      <a:pt x="17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92"/>
              <p:cNvSpPr/>
              <p:nvPr/>
            </p:nvSpPr>
            <p:spPr>
              <a:xfrm>
                <a:off x="4919675" y="1109900"/>
                <a:ext cx="20125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297" extrusionOk="0">
                    <a:moveTo>
                      <a:pt x="4963" y="0"/>
                    </a:moveTo>
                    <a:cubicBezTo>
                      <a:pt x="4762" y="0"/>
                      <a:pt x="4557" y="42"/>
                      <a:pt x="4351" y="127"/>
                    </a:cubicBezTo>
                    <a:cubicBezTo>
                      <a:pt x="2459" y="894"/>
                      <a:pt x="4172" y="3479"/>
                      <a:pt x="3227" y="3868"/>
                    </a:cubicBezTo>
                    <a:cubicBezTo>
                      <a:pt x="3166" y="3893"/>
                      <a:pt x="3107" y="3905"/>
                      <a:pt x="3050" y="3905"/>
                    </a:cubicBezTo>
                    <a:cubicBezTo>
                      <a:pt x="2821" y="3905"/>
                      <a:pt x="2624" y="3708"/>
                      <a:pt x="2480" y="3363"/>
                    </a:cubicBezTo>
                    <a:cubicBezTo>
                      <a:pt x="2260" y="2806"/>
                      <a:pt x="2239" y="1861"/>
                      <a:pt x="2491" y="1115"/>
                    </a:cubicBezTo>
                    <a:lnTo>
                      <a:pt x="1241" y="1010"/>
                    </a:lnTo>
                    <a:cubicBezTo>
                      <a:pt x="1031" y="1661"/>
                      <a:pt x="1010" y="2439"/>
                      <a:pt x="1189" y="3163"/>
                    </a:cubicBezTo>
                    <a:lnTo>
                      <a:pt x="1" y="3647"/>
                    </a:lnTo>
                    <a:lnTo>
                      <a:pt x="411" y="4655"/>
                    </a:lnTo>
                    <a:lnTo>
                      <a:pt x="1567" y="4183"/>
                    </a:lnTo>
                    <a:cubicBezTo>
                      <a:pt x="1777" y="4582"/>
                      <a:pt x="2050" y="4897"/>
                      <a:pt x="2354" y="5108"/>
                    </a:cubicBezTo>
                    <a:lnTo>
                      <a:pt x="3699" y="5297"/>
                    </a:lnTo>
                    <a:lnTo>
                      <a:pt x="3804" y="5297"/>
                    </a:lnTo>
                    <a:cubicBezTo>
                      <a:pt x="3825" y="5286"/>
                      <a:pt x="3857" y="5276"/>
                      <a:pt x="3878" y="5265"/>
                    </a:cubicBezTo>
                    <a:cubicBezTo>
                      <a:pt x="5812" y="4477"/>
                      <a:pt x="4130" y="1872"/>
                      <a:pt x="5055" y="1503"/>
                    </a:cubicBezTo>
                    <a:cubicBezTo>
                      <a:pt x="5105" y="1480"/>
                      <a:pt x="5154" y="1470"/>
                      <a:pt x="5202" y="1470"/>
                    </a:cubicBezTo>
                    <a:cubicBezTo>
                      <a:pt x="5395" y="1470"/>
                      <a:pt x="5565" y="1646"/>
                      <a:pt x="5675" y="1924"/>
                    </a:cubicBezTo>
                    <a:cubicBezTo>
                      <a:pt x="5854" y="2355"/>
                      <a:pt x="5917" y="3163"/>
                      <a:pt x="5822" y="3857"/>
                    </a:cubicBezTo>
                    <a:lnTo>
                      <a:pt x="7093" y="3941"/>
                    </a:lnTo>
                    <a:cubicBezTo>
                      <a:pt x="7198" y="3353"/>
                      <a:pt x="7156" y="2649"/>
                      <a:pt x="6967" y="1977"/>
                    </a:cubicBezTo>
                    <a:lnTo>
                      <a:pt x="8049" y="1535"/>
                    </a:lnTo>
                    <a:lnTo>
                      <a:pt x="7640" y="527"/>
                    </a:lnTo>
                    <a:lnTo>
                      <a:pt x="6515" y="989"/>
                    </a:lnTo>
                    <a:cubicBezTo>
                      <a:pt x="6100" y="354"/>
                      <a:pt x="5551" y="0"/>
                      <a:pt x="4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92"/>
              <p:cNvSpPr/>
              <p:nvPr/>
            </p:nvSpPr>
            <p:spPr>
              <a:xfrm>
                <a:off x="4676450" y="679675"/>
                <a:ext cx="594700" cy="562650"/>
              </a:xfrm>
              <a:custGeom>
                <a:avLst/>
                <a:gdLst/>
                <a:ahLst/>
                <a:cxnLst/>
                <a:rect l="l" t="t" r="r" b="b"/>
                <a:pathLst>
                  <a:path w="23788" h="22506" extrusionOk="0">
                    <a:moveTo>
                      <a:pt x="8804" y="5088"/>
                    </a:moveTo>
                    <a:cubicBezTo>
                      <a:pt x="9818" y="5088"/>
                      <a:pt x="10775" y="5692"/>
                      <a:pt x="11180" y="6693"/>
                    </a:cubicBezTo>
                    <a:cubicBezTo>
                      <a:pt x="11726" y="8006"/>
                      <a:pt x="11096" y="9519"/>
                      <a:pt x="9772" y="10055"/>
                    </a:cubicBezTo>
                    <a:cubicBezTo>
                      <a:pt x="9452" y="10185"/>
                      <a:pt x="9121" y="10246"/>
                      <a:pt x="8796" y="10246"/>
                    </a:cubicBezTo>
                    <a:cubicBezTo>
                      <a:pt x="7778" y="10246"/>
                      <a:pt x="6816" y="9643"/>
                      <a:pt x="6410" y="8647"/>
                    </a:cubicBezTo>
                    <a:cubicBezTo>
                      <a:pt x="5874" y="7323"/>
                      <a:pt x="6505" y="5821"/>
                      <a:pt x="7818" y="5285"/>
                    </a:cubicBezTo>
                    <a:cubicBezTo>
                      <a:pt x="8141" y="5151"/>
                      <a:pt x="8475" y="5088"/>
                      <a:pt x="8804" y="5088"/>
                    </a:cubicBezTo>
                    <a:close/>
                    <a:moveTo>
                      <a:pt x="11170" y="0"/>
                    </a:moveTo>
                    <a:lnTo>
                      <a:pt x="1735" y="3867"/>
                    </a:lnTo>
                    <a:cubicBezTo>
                      <a:pt x="2396" y="5485"/>
                      <a:pt x="1619" y="7334"/>
                      <a:pt x="1" y="7995"/>
                    </a:cubicBezTo>
                    <a:lnTo>
                      <a:pt x="5475" y="21381"/>
                    </a:lnTo>
                    <a:lnTo>
                      <a:pt x="6872" y="21581"/>
                    </a:lnTo>
                    <a:cubicBezTo>
                      <a:pt x="5958" y="18177"/>
                      <a:pt x="7703" y="14542"/>
                      <a:pt x="11054" y="13176"/>
                    </a:cubicBezTo>
                    <a:cubicBezTo>
                      <a:pt x="11933" y="12817"/>
                      <a:pt x="12842" y="12646"/>
                      <a:pt x="13737" y="12646"/>
                    </a:cubicBezTo>
                    <a:cubicBezTo>
                      <a:pt x="16535" y="12646"/>
                      <a:pt x="19190" y="14309"/>
                      <a:pt x="20321" y="17063"/>
                    </a:cubicBezTo>
                    <a:cubicBezTo>
                      <a:pt x="21056" y="18880"/>
                      <a:pt x="20993" y="20825"/>
                      <a:pt x="20290" y="22506"/>
                    </a:cubicBezTo>
                    <a:lnTo>
                      <a:pt x="23788" y="22506"/>
                    </a:lnTo>
                    <a:lnTo>
                      <a:pt x="15298" y="1733"/>
                    </a:lnTo>
                    <a:cubicBezTo>
                      <a:pt x="14907" y="1894"/>
                      <a:pt x="14501" y="1970"/>
                      <a:pt x="14102" y="1970"/>
                    </a:cubicBezTo>
                    <a:cubicBezTo>
                      <a:pt x="12854" y="1970"/>
                      <a:pt x="11671" y="1226"/>
                      <a:pt x="1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92"/>
              <p:cNvSpPr/>
              <p:nvPr/>
            </p:nvSpPr>
            <p:spPr>
              <a:xfrm>
                <a:off x="4825400" y="995825"/>
                <a:ext cx="3774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9860" extrusionOk="0">
                    <a:moveTo>
                      <a:pt x="7779" y="0"/>
                    </a:moveTo>
                    <a:cubicBezTo>
                      <a:pt x="6884" y="0"/>
                      <a:pt x="5975" y="171"/>
                      <a:pt x="5096" y="530"/>
                    </a:cubicBezTo>
                    <a:cubicBezTo>
                      <a:pt x="1745" y="1896"/>
                      <a:pt x="0" y="5531"/>
                      <a:pt x="914" y="8935"/>
                    </a:cubicBezTo>
                    <a:lnTo>
                      <a:pt x="6125" y="9671"/>
                    </a:lnTo>
                    <a:cubicBezTo>
                      <a:pt x="5821" y="9460"/>
                      <a:pt x="5548" y="9145"/>
                      <a:pt x="5338" y="8746"/>
                    </a:cubicBezTo>
                    <a:lnTo>
                      <a:pt x="4182" y="9218"/>
                    </a:lnTo>
                    <a:lnTo>
                      <a:pt x="3772" y="8210"/>
                    </a:lnTo>
                    <a:lnTo>
                      <a:pt x="4960" y="7726"/>
                    </a:lnTo>
                    <a:cubicBezTo>
                      <a:pt x="4781" y="7002"/>
                      <a:pt x="4802" y="6224"/>
                      <a:pt x="5012" y="5573"/>
                    </a:cubicBezTo>
                    <a:lnTo>
                      <a:pt x="6262" y="5678"/>
                    </a:lnTo>
                    <a:cubicBezTo>
                      <a:pt x="6010" y="6424"/>
                      <a:pt x="6031" y="7369"/>
                      <a:pt x="6251" y="7926"/>
                    </a:cubicBezTo>
                    <a:cubicBezTo>
                      <a:pt x="6395" y="8271"/>
                      <a:pt x="6592" y="8468"/>
                      <a:pt x="6821" y="8468"/>
                    </a:cubicBezTo>
                    <a:cubicBezTo>
                      <a:pt x="6878" y="8468"/>
                      <a:pt x="6937" y="8456"/>
                      <a:pt x="6998" y="8431"/>
                    </a:cubicBezTo>
                    <a:cubicBezTo>
                      <a:pt x="7943" y="8042"/>
                      <a:pt x="6230" y="5457"/>
                      <a:pt x="8122" y="4690"/>
                    </a:cubicBezTo>
                    <a:cubicBezTo>
                      <a:pt x="8328" y="4605"/>
                      <a:pt x="8533" y="4563"/>
                      <a:pt x="8734" y="4563"/>
                    </a:cubicBezTo>
                    <a:cubicBezTo>
                      <a:pt x="9322" y="4563"/>
                      <a:pt x="9871" y="4917"/>
                      <a:pt x="10286" y="5552"/>
                    </a:cubicBezTo>
                    <a:lnTo>
                      <a:pt x="11411" y="5090"/>
                    </a:lnTo>
                    <a:lnTo>
                      <a:pt x="11820" y="6098"/>
                    </a:lnTo>
                    <a:lnTo>
                      <a:pt x="10738" y="6540"/>
                    </a:lnTo>
                    <a:cubicBezTo>
                      <a:pt x="10927" y="7212"/>
                      <a:pt x="10969" y="7916"/>
                      <a:pt x="10864" y="8504"/>
                    </a:cubicBezTo>
                    <a:lnTo>
                      <a:pt x="9593" y="8420"/>
                    </a:lnTo>
                    <a:cubicBezTo>
                      <a:pt x="9688" y="7726"/>
                      <a:pt x="9625" y="6918"/>
                      <a:pt x="9446" y="6487"/>
                    </a:cubicBezTo>
                    <a:cubicBezTo>
                      <a:pt x="9336" y="6209"/>
                      <a:pt x="9166" y="6033"/>
                      <a:pt x="8973" y="6033"/>
                    </a:cubicBezTo>
                    <a:cubicBezTo>
                      <a:pt x="8925" y="6033"/>
                      <a:pt x="8876" y="6043"/>
                      <a:pt x="8826" y="6066"/>
                    </a:cubicBezTo>
                    <a:cubicBezTo>
                      <a:pt x="7901" y="6435"/>
                      <a:pt x="9583" y="9040"/>
                      <a:pt x="7649" y="9828"/>
                    </a:cubicBezTo>
                    <a:cubicBezTo>
                      <a:pt x="7628" y="9839"/>
                      <a:pt x="7596" y="9849"/>
                      <a:pt x="7575" y="9860"/>
                    </a:cubicBezTo>
                    <a:lnTo>
                      <a:pt x="14332" y="9860"/>
                    </a:lnTo>
                    <a:cubicBezTo>
                      <a:pt x="15035" y="8179"/>
                      <a:pt x="15098" y="6234"/>
                      <a:pt x="14363" y="4417"/>
                    </a:cubicBezTo>
                    <a:cubicBezTo>
                      <a:pt x="13232" y="1663"/>
                      <a:pt x="10577" y="0"/>
                      <a:pt x="77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92"/>
              <p:cNvSpPr/>
              <p:nvPr/>
            </p:nvSpPr>
            <p:spPr>
              <a:xfrm>
                <a:off x="4823300" y="806850"/>
                <a:ext cx="146325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60" extrusionOk="0">
                    <a:moveTo>
                      <a:pt x="2930" y="1"/>
                    </a:moveTo>
                    <a:cubicBezTo>
                      <a:pt x="2601" y="1"/>
                      <a:pt x="2267" y="64"/>
                      <a:pt x="1944" y="198"/>
                    </a:cubicBezTo>
                    <a:cubicBezTo>
                      <a:pt x="631" y="734"/>
                      <a:pt x="0" y="2236"/>
                      <a:pt x="536" y="3560"/>
                    </a:cubicBezTo>
                    <a:cubicBezTo>
                      <a:pt x="942" y="4556"/>
                      <a:pt x="1904" y="5159"/>
                      <a:pt x="2922" y="5159"/>
                    </a:cubicBezTo>
                    <a:cubicBezTo>
                      <a:pt x="3247" y="5159"/>
                      <a:pt x="3578" y="5098"/>
                      <a:pt x="3898" y="4968"/>
                    </a:cubicBezTo>
                    <a:cubicBezTo>
                      <a:pt x="5222" y="4432"/>
                      <a:pt x="5852" y="2919"/>
                      <a:pt x="5306" y="1606"/>
                    </a:cubicBezTo>
                    <a:cubicBezTo>
                      <a:pt x="4901" y="605"/>
                      <a:pt x="3944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92"/>
              <p:cNvSpPr/>
              <p:nvPr/>
            </p:nvSpPr>
            <p:spPr>
              <a:xfrm>
                <a:off x="4369400" y="553850"/>
                <a:ext cx="910175" cy="688475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27539" extrusionOk="0">
                    <a:moveTo>
                      <a:pt x="18608" y="0"/>
                    </a:moveTo>
                    <a:cubicBezTo>
                      <a:pt x="18093" y="0"/>
                      <a:pt x="17568" y="137"/>
                      <a:pt x="17095" y="410"/>
                    </a:cubicBezTo>
                    <a:lnTo>
                      <a:pt x="1598" y="9456"/>
                    </a:lnTo>
                    <a:cubicBezTo>
                      <a:pt x="904" y="9855"/>
                      <a:pt x="410" y="10507"/>
                      <a:pt x="211" y="11295"/>
                    </a:cubicBezTo>
                    <a:cubicBezTo>
                      <a:pt x="1" y="12073"/>
                      <a:pt x="106" y="12881"/>
                      <a:pt x="515" y="13575"/>
                    </a:cubicBezTo>
                    <a:lnTo>
                      <a:pt x="8658" y="27539"/>
                    </a:lnTo>
                    <a:lnTo>
                      <a:pt x="10518" y="27539"/>
                    </a:lnTo>
                    <a:lnTo>
                      <a:pt x="2259" y="13376"/>
                    </a:lnTo>
                    <a:cubicBezTo>
                      <a:pt x="1671" y="12367"/>
                      <a:pt x="2007" y="11074"/>
                      <a:pt x="3016" y="10486"/>
                    </a:cubicBezTo>
                    <a:lnTo>
                      <a:pt x="17295" y="2154"/>
                    </a:lnTo>
                    <a:cubicBezTo>
                      <a:pt x="17625" y="1959"/>
                      <a:pt x="17989" y="1867"/>
                      <a:pt x="18350" y="1867"/>
                    </a:cubicBezTo>
                    <a:cubicBezTo>
                      <a:pt x="19076" y="1867"/>
                      <a:pt x="19787" y="2243"/>
                      <a:pt x="20174" y="2911"/>
                    </a:cubicBezTo>
                    <a:lnTo>
                      <a:pt x="34547" y="27539"/>
                    </a:lnTo>
                    <a:lnTo>
                      <a:pt x="36406" y="27539"/>
                    </a:lnTo>
                    <a:lnTo>
                      <a:pt x="21213" y="1503"/>
                    </a:lnTo>
                    <a:cubicBezTo>
                      <a:pt x="20646" y="536"/>
                      <a:pt x="19637" y="0"/>
                      <a:pt x="18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92"/>
              <p:cNvSpPr/>
              <p:nvPr/>
            </p:nvSpPr>
            <p:spPr>
              <a:xfrm>
                <a:off x="4361525" y="546200"/>
                <a:ext cx="926975" cy="696125"/>
              </a:xfrm>
              <a:custGeom>
                <a:avLst/>
                <a:gdLst/>
                <a:ahLst/>
                <a:cxnLst/>
                <a:rect l="l" t="t" r="r" b="b"/>
                <a:pathLst>
                  <a:path w="37079" h="27845" extrusionOk="0">
                    <a:moveTo>
                      <a:pt x="18917" y="0"/>
                    </a:moveTo>
                    <a:cubicBezTo>
                      <a:pt x="18350" y="0"/>
                      <a:pt x="17776" y="146"/>
                      <a:pt x="17253" y="453"/>
                    </a:cubicBezTo>
                    <a:lnTo>
                      <a:pt x="1755" y="9489"/>
                    </a:lnTo>
                    <a:cubicBezTo>
                      <a:pt x="998" y="9941"/>
                      <a:pt x="452" y="10656"/>
                      <a:pt x="221" y="11517"/>
                    </a:cubicBezTo>
                    <a:cubicBezTo>
                      <a:pt x="1" y="12379"/>
                      <a:pt x="116" y="13271"/>
                      <a:pt x="557" y="14039"/>
                    </a:cubicBezTo>
                    <a:lnTo>
                      <a:pt x="8616" y="27845"/>
                    </a:lnTo>
                    <a:lnTo>
                      <a:pt x="8973" y="27845"/>
                    </a:lnTo>
                    <a:lnTo>
                      <a:pt x="830" y="13881"/>
                    </a:lnTo>
                    <a:cubicBezTo>
                      <a:pt x="421" y="13187"/>
                      <a:pt x="316" y="12379"/>
                      <a:pt x="526" y="11601"/>
                    </a:cubicBezTo>
                    <a:cubicBezTo>
                      <a:pt x="725" y="10813"/>
                      <a:pt x="1219" y="10161"/>
                      <a:pt x="1913" y="9762"/>
                    </a:cubicBezTo>
                    <a:lnTo>
                      <a:pt x="17410" y="716"/>
                    </a:lnTo>
                    <a:cubicBezTo>
                      <a:pt x="17883" y="443"/>
                      <a:pt x="18408" y="306"/>
                      <a:pt x="18923" y="306"/>
                    </a:cubicBezTo>
                    <a:cubicBezTo>
                      <a:pt x="19952" y="306"/>
                      <a:pt x="20961" y="842"/>
                      <a:pt x="21528" y="1809"/>
                    </a:cubicBezTo>
                    <a:lnTo>
                      <a:pt x="36721" y="27845"/>
                    </a:lnTo>
                    <a:lnTo>
                      <a:pt x="37078" y="27845"/>
                    </a:lnTo>
                    <a:lnTo>
                      <a:pt x="21791" y="1651"/>
                    </a:lnTo>
                    <a:cubicBezTo>
                      <a:pt x="21174" y="591"/>
                      <a:pt x="20059" y="0"/>
                      <a:pt x="189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92"/>
              <p:cNvSpPr/>
              <p:nvPr/>
            </p:nvSpPr>
            <p:spPr>
              <a:xfrm>
                <a:off x="4411150" y="600525"/>
                <a:ext cx="821925" cy="641800"/>
              </a:xfrm>
              <a:custGeom>
                <a:avLst/>
                <a:gdLst/>
                <a:ahLst/>
                <a:cxnLst/>
                <a:rect l="l" t="t" r="r" b="b"/>
                <a:pathLst>
                  <a:path w="32877" h="25672" extrusionOk="0">
                    <a:moveTo>
                      <a:pt x="16680" y="0"/>
                    </a:moveTo>
                    <a:cubicBezTo>
                      <a:pt x="16319" y="0"/>
                      <a:pt x="15955" y="92"/>
                      <a:pt x="15625" y="287"/>
                    </a:cubicBezTo>
                    <a:lnTo>
                      <a:pt x="1346" y="8619"/>
                    </a:lnTo>
                    <a:cubicBezTo>
                      <a:pt x="337" y="9207"/>
                      <a:pt x="1" y="10500"/>
                      <a:pt x="589" y="11509"/>
                    </a:cubicBezTo>
                    <a:lnTo>
                      <a:pt x="8848" y="25672"/>
                    </a:lnTo>
                    <a:lnTo>
                      <a:pt x="11296" y="25672"/>
                    </a:lnTo>
                    <a:lnTo>
                      <a:pt x="4004" y="13179"/>
                    </a:lnTo>
                    <a:cubicBezTo>
                      <a:pt x="5517" y="12296"/>
                      <a:pt x="6022" y="10353"/>
                      <a:pt x="5139" y="8850"/>
                    </a:cubicBezTo>
                    <a:lnTo>
                      <a:pt x="13954" y="3702"/>
                    </a:lnTo>
                    <a:cubicBezTo>
                      <a:pt x="14544" y="4713"/>
                      <a:pt x="15604" y="5279"/>
                      <a:pt x="16693" y="5279"/>
                    </a:cubicBezTo>
                    <a:cubicBezTo>
                      <a:pt x="17234" y="5279"/>
                      <a:pt x="17781" y="5140"/>
                      <a:pt x="18283" y="4847"/>
                    </a:cubicBezTo>
                    <a:lnTo>
                      <a:pt x="30428" y="25672"/>
                    </a:lnTo>
                    <a:lnTo>
                      <a:pt x="32877" y="25672"/>
                    </a:lnTo>
                    <a:lnTo>
                      <a:pt x="18504" y="1044"/>
                    </a:lnTo>
                    <a:cubicBezTo>
                      <a:pt x="18117" y="376"/>
                      <a:pt x="17406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92"/>
              <p:cNvSpPr/>
              <p:nvPr/>
            </p:nvSpPr>
            <p:spPr>
              <a:xfrm>
                <a:off x="4797025" y="1106475"/>
                <a:ext cx="1920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5434" extrusionOk="0">
                    <a:moveTo>
                      <a:pt x="4605" y="0"/>
                    </a:moveTo>
                    <a:cubicBezTo>
                      <a:pt x="4338" y="0"/>
                      <a:pt x="4071" y="72"/>
                      <a:pt x="3814" y="222"/>
                    </a:cubicBezTo>
                    <a:cubicBezTo>
                      <a:pt x="2049" y="1252"/>
                      <a:pt x="4108" y="3574"/>
                      <a:pt x="3226" y="4089"/>
                    </a:cubicBezTo>
                    <a:cubicBezTo>
                      <a:pt x="3152" y="4133"/>
                      <a:pt x="3077" y="4154"/>
                      <a:pt x="3003" y="4154"/>
                    </a:cubicBezTo>
                    <a:cubicBezTo>
                      <a:pt x="2794" y="4154"/>
                      <a:pt x="2588" y="3985"/>
                      <a:pt x="2417" y="3690"/>
                    </a:cubicBezTo>
                    <a:cubicBezTo>
                      <a:pt x="2112" y="3174"/>
                      <a:pt x="1965" y="2229"/>
                      <a:pt x="2112" y="1462"/>
                    </a:cubicBezTo>
                    <a:lnTo>
                      <a:pt x="2112" y="1462"/>
                    </a:lnTo>
                    <a:lnTo>
                      <a:pt x="851" y="1535"/>
                    </a:lnTo>
                    <a:cubicBezTo>
                      <a:pt x="746" y="2208"/>
                      <a:pt x="830" y="2985"/>
                      <a:pt x="1103" y="3679"/>
                    </a:cubicBezTo>
                    <a:lnTo>
                      <a:pt x="1" y="4320"/>
                    </a:lnTo>
                    <a:lnTo>
                      <a:pt x="547" y="5255"/>
                    </a:lnTo>
                    <a:lnTo>
                      <a:pt x="1619" y="4635"/>
                    </a:lnTo>
                    <a:cubicBezTo>
                      <a:pt x="1892" y="4992"/>
                      <a:pt x="2207" y="5266"/>
                      <a:pt x="2532" y="5434"/>
                    </a:cubicBezTo>
                    <a:lnTo>
                      <a:pt x="3972" y="5434"/>
                    </a:lnTo>
                    <a:cubicBezTo>
                      <a:pt x="4003" y="5413"/>
                      <a:pt x="4035" y="5402"/>
                      <a:pt x="4066" y="5381"/>
                    </a:cubicBezTo>
                    <a:cubicBezTo>
                      <a:pt x="5863" y="4330"/>
                      <a:pt x="3846" y="1988"/>
                      <a:pt x="4697" y="1483"/>
                    </a:cubicBezTo>
                    <a:cubicBezTo>
                      <a:pt x="4758" y="1449"/>
                      <a:pt x="4820" y="1432"/>
                      <a:pt x="4881" y="1432"/>
                    </a:cubicBezTo>
                    <a:cubicBezTo>
                      <a:pt x="5062" y="1432"/>
                      <a:pt x="5239" y="1576"/>
                      <a:pt x="5380" y="1819"/>
                    </a:cubicBezTo>
                    <a:cubicBezTo>
                      <a:pt x="5621" y="2229"/>
                      <a:pt x="5789" y="3006"/>
                      <a:pt x="5789" y="3721"/>
                    </a:cubicBezTo>
                    <a:lnTo>
                      <a:pt x="7061" y="3616"/>
                    </a:lnTo>
                    <a:cubicBezTo>
                      <a:pt x="7082" y="3027"/>
                      <a:pt x="6945" y="2324"/>
                      <a:pt x="6662" y="1693"/>
                    </a:cubicBezTo>
                    <a:lnTo>
                      <a:pt x="7681" y="1105"/>
                    </a:lnTo>
                    <a:lnTo>
                      <a:pt x="7134" y="159"/>
                    </a:lnTo>
                    <a:lnTo>
                      <a:pt x="6084" y="779"/>
                    </a:lnTo>
                    <a:cubicBezTo>
                      <a:pt x="5640" y="273"/>
                      <a:pt x="5123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92"/>
              <p:cNvSpPr/>
              <p:nvPr/>
            </p:nvSpPr>
            <p:spPr>
              <a:xfrm>
                <a:off x="4511250" y="693050"/>
                <a:ext cx="660625" cy="549275"/>
              </a:xfrm>
              <a:custGeom>
                <a:avLst/>
                <a:gdLst/>
                <a:ahLst/>
                <a:cxnLst/>
                <a:rect l="l" t="t" r="r" b="b"/>
                <a:pathLst>
                  <a:path w="26425" h="21971" extrusionOk="0">
                    <a:moveTo>
                      <a:pt x="8655" y="5347"/>
                    </a:moveTo>
                    <a:cubicBezTo>
                      <a:pt x="9544" y="5347"/>
                      <a:pt x="10410" y="5808"/>
                      <a:pt x="10895" y="6631"/>
                    </a:cubicBezTo>
                    <a:cubicBezTo>
                      <a:pt x="11610" y="7860"/>
                      <a:pt x="11201" y="9436"/>
                      <a:pt x="9961" y="10150"/>
                    </a:cubicBezTo>
                    <a:cubicBezTo>
                      <a:pt x="9551" y="10392"/>
                      <a:pt x="9104" y="10506"/>
                      <a:pt x="8662" y="10506"/>
                    </a:cubicBezTo>
                    <a:cubicBezTo>
                      <a:pt x="7777" y="10506"/>
                      <a:pt x="6917" y="10046"/>
                      <a:pt x="6441" y="9226"/>
                    </a:cubicBezTo>
                    <a:cubicBezTo>
                      <a:pt x="5716" y="7997"/>
                      <a:pt x="6136" y="6421"/>
                      <a:pt x="7365" y="5695"/>
                    </a:cubicBezTo>
                    <a:cubicBezTo>
                      <a:pt x="7772" y="5459"/>
                      <a:pt x="8216" y="5347"/>
                      <a:pt x="8655" y="5347"/>
                    </a:cubicBezTo>
                    <a:close/>
                    <a:moveTo>
                      <a:pt x="9950" y="1"/>
                    </a:moveTo>
                    <a:lnTo>
                      <a:pt x="1135" y="5149"/>
                    </a:lnTo>
                    <a:cubicBezTo>
                      <a:pt x="2018" y="6652"/>
                      <a:pt x="1513" y="8595"/>
                      <a:pt x="0" y="9478"/>
                    </a:cubicBezTo>
                    <a:lnTo>
                      <a:pt x="7292" y="21971"/>
                    </a:lnTo>
                    <a:lnTo>
                      <a:pt x="8700" y="21971"/>
                    </a:lnTo>
                    <a:cubicBezTo>
                      <a:pt x="7323" y="18724"/>
                      <a:pt x="8542" y="14889"/>
                      <a:pt x="11663" y="13071"/>
                    </a:cubicBezTo>
                    <a:cubicBezTo>
                      <a:pt x="12792" y="12411"/>
                      <a:pt x="14027" y="12096"/>
                      <a:pt x="15245" y="12096"/>
                    </a:cubicBezTo>
                    <a:cubicBezTo>
                      <a:pt x="17688" y="12096"/>
                      <a:pt x="20063" y="13360"/>
                      <a:pt x="21381" y="15625"/>
                    </a:cubicBezTo>
                    <a:cubicBezTo>
                      <a:pt x="22558" y="17631"/>
                      <a:pt x="22632" y="19985"/>
                      <a:pt x="21791" y="21971"/>
                    </a:cubicBezTo>
                    <a:lnTo>
                      <a:pt x="26424" y="21971"/>
                    </a:lnTo>
                    <a:lnTo>
                      <a:pt x="14279" y="1146"/>
                    </a:lnTo>
                    <a:cubicBezTo>
                      <a:pt x="13777" y="1439"/>
                      <a:pt x="13230" y="1578"/>
                      <a:pt x="12689" y="1578"/>
                    </a:cubicBezTo>
                    <a:cubicBezTo>
                      <a:pt x="11600" y="1578"/>
                      <a:pt x="10540" y="1012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92"/>
              <p:cNvSpPr/>
              <p:nvPr/>
            </p:nvSpPr>
            <p:spPr>
              <a:xfrm>
                <a:off x="4694325" y="995450"/>
                <a:ext cx="382725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15309" h="9875" extrusionOk="0">
                    <a:moveTo>
                      <a:pt x="7922" y="0"/>
                    </a:moveTo>
                    <a:cubicBezTo>
                      <a:pt x="6704" y="0"/>
                      <a:pt x="5469" y="315"/>
                      <a:pt x="4340" y="975"/>
                    </a:cubicBezTo>
                    <a:cubicBezTo>
                      <a:pt x="1219" y="2793"/>
                      <a:pt x="0" y="6628"/>
                      <a:pt x="1377" y="9875"/>
                    </a:cubicBezTo>
                    <a:lnTo>
                      <a:pt x="6640" y="9875"/>
                    </a:lnTo>
                    <a:cubicBezTo>
                      <a:pt x="6315" y="9707"/>
                      <a:pt x="6000" y="9433"/>
                      <a:pt x="5727" y="9076"/>
                    </a:cubicBezTo>
                    <a:lnTo>
                      <a:pt x="4655" y="9696"/>
                    </a:lnTo>
                    <a:lnTo>
                      <a:pt x="4109" y="8761"/>
                    </a:lnTo>
                    <a:lnTo>
                      <a:pt x="5211" y="8120"/>
                    </a:lnTo>
                    <a:cubicBezTo>
                      <a:pt x="4938" y="7426"/>
                      <a:pt x="4854" y="6649"/>
                      <a:pt x="4959" y="5976"/>
                    </a:cubicBezTo>
                    <a:lnTo>
                      <a:pt x="6220" y="5903"/>
                    </a:lnTo>
                    <a:lnTo>
                      <a:pt x="6220" y="5903"/>
                    </a:lnTo>
                    <a:cubicBezTo>
                      <a:pt x="6073" y="6670"/>
                      <a:pt x="6220" y="7615"/>
                      <a:pt x="6525" y="8131"/>
                    </a:cubicBezTo>
                    <a:cubicBezTo>
                      <a:pt x="6696" y="8426"/>
                      <a:pt x="6902" y="8595"/>
                      <a:pt x="7111" y="8595"/>
                    </a:cubicBezTo>
                    <a:cubicBezTo>
                      <a:pt x="7185" y="8595"/>
                      <a:pt x="7260" y="8574"/>
                      <a:pt x="7334" y="8530"/>
                    </a:cubicBezTo>
                    <a:cubicBezTo>
                      <a:pt x="8216" y="8015"/>
                      <a:pt x="6157" y="5693"/>
                      <a:pt x="7922" y="4663"/>
                    </a:cubicBezTo>
                    <a:cubicBezTo>
                      <a:pt x="8179" y="4513"/>
                      <a:pt x="8446" y="4441"/>
                      <a:pt x="8713" y="4441"/>
                    </a:cubicBezTo>
                    <a:cubicBezTo>
                      <a:pt x="9231" y="4441"/>
                      <a:pt x="9748" y="4714"/>
                      <a:pt x="10192" y="5220"/>
                    </a:cubicBezTo>
                    <a:lnTo>
                      <a:pt x="11242" y="4600"/>
                    </a:lnTo>
                    <a:lnTo>
                      <a:pt x="11789" y="5546"/>
                    </a:lnTo>
                    <a:lnTo>
                      <a:pt x="10770" y="6134"/>
                    </a:lnTo>
                    <a:cubicBezTo>
                      <a:pt x="11053" y="6765"/>
                      <a:pt x="11190" y="7468"/>
                      <a:pt x="11169" y="8057"/>
                    </a:cubicBezTo>
                    <a:lnTo>
                      <a:pt x="9897" y="8162"/>
                    </a:lnTo>
                    <a:cubicBezTo>
                      <a:pt x="9897" y="7447"/>
                      <a:pt x="9729" y="6670"/>
                      <a:pt x="9488" y="6260"/>
                    </a:cubicBezTo>
                    <a:cubicBezTo>
                      <a:pt x="9347" y="6017"/>
                      <a:pt x="9170" y="5873"/>
                      <a:pt x="8989" y="5873"/>
                    </a:cubicBezTo>
                    <a:cubicBezTo>
                      <a:pt x="8928" y="5873"/>
                      <a:pt x="8866" y="5890"/>
                      <a:pt x="8805" y="5924"/>
                    </a:cubicBezTo>
                    <a:cubicBezTo>
                      <a:pt x="7954" y="6429"/>
                      <a:pt x="9971" y="8771"/>
                      <a:pt x="8174" y="9822"/>
                    </a:cubicBezTo>
                    <a:cubicBezTo>
                      <a:pt x="8143" y="9843"/>
                      <a:pt x="8111" y="9854"/>
                      <a:pt x="8080" y="9875"/>
                    </a:cubicBezTo>
                    <a:lnTo>
                      <a:pt x="14468" y="9875"/>
                    </a:lnTo>
                    <a:cubicBezTo>
                      <a:pt x="15309" y="7889"/>
                      <a:pt x="15235" y="5535"/>
                      <a:pt x="14058" y="3529"/>
                    </a:cubicBezTo>
                    <a:cubicBezTo>
                      <a:pt x="12740" y="1264"/>
                      <a:pt x="10365" y="0"/>
                      <a:pt x="7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92"/>
              <p:cNvSpPr/>
              <p:nvPr/>
            </p:nvSpPr>
            <p:spPr>
              <a:xfrm>
                <a:off x="4654150" y="826725"/>
                <a:ext cx="147350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160" extrusionOk="0">
                    <a:moveTo>
                      <a:pt x="2939" y="0"/>
                    </a:moveTo>
                    <a:cubicBezTo>
                      <a:pt x="2500" y="0"/>
                      <a:pt x="2056" y="112"/>
                      <a:pt x="1649" y="348"/>
                    </a:cubicBezTo>
                    <a:cubicBezTo>
                      <a:pt x="420" y="1074"/>
                      <a:pt x="0" y="2650"/>
                      <a:pt x="725" y="3879"/>
                    </a:cubicBezTo>
                    <a:cubicBezTo>
                      <a:pt x="1201" y="4699"/>
                      <a:pt x="2061" y="5159"/>
                      <a:pt x="2946" y="5159"/>
                    </a:cubicBezTo>
                    <a:cubicBezTo>
                      <a:pt x="3388" y="5159"/>
                      <a:pt x="3835" y="5045"/>
                      <a:pt x="4245" y="4803"/>
                    </a:cubicBezTo>
                    <a:cubicBezTo>
                      <a:pt x="5485" y="4089"/>
                      <a:pt x="5894" y="2513"/>
                      <a:pt x="5179" y="1284"/>
                    </a:cubicBezTo>
                    <a:cubicBezTo>
                      <a:pt x="4694" y="461"/>
                      <a:pt x="3828" y="0"/>
                      <a:pt x="2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78" name="Google Shape;3878;p92"/>
          <p:cNvGrpSpPr/>
          <p:nvPr/>
        </p:nvGrpSpPr>
        <p:grpSpPr>
          <a:xfrm>
            <a:off x="7788546" y="3122905"/>
            <a:ext cx="99806" cy="99809"/>
            <a:chOff x="3688596" y="3879680"/>
            <a:chExt cx="99806" cy="99809"/>
          </a:xfrm>
        </p:grpSpPr>
        <p:sp>
          <p:nvSpPr>
            <p:cNvPr id="3879" name="Google Shape;3879;p92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92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712;p92">
            <a:extLst>
              <a:ext uri="{FF2B5EF4-FFF2-40B4-BE49-F238E27FC236}">
                <a16:creationId xmlns:a16="http://schemas.microsoft.com/office/drawing/2014/main" id="{3FDDAD03-8AC9-2CD4-AB3A-08B334A89F00}"/>
              </a:ext>
            </a:extLst>
          </p:cNvPr>
          <p:cNvSpPr txBox="1">
            <a:spLocks/>
          </p:cNvSpPr>
          <p:nvPr/>
        </p:nvSpPr>
        <p:spPr>
          <a:xfrm>
            <a:off x="713655" y="1759553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6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D44B0-D1F8-0F19-3D92-8588E0B76AC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Data Pre-Processing</a:t>
            </a:r>
            <a:br>
              <a:rPr lang="en" sz="4000"/>
            </a:br>
            <a:br>
              <a:rPr lang="en" sz="4000"/>
            </a:br>
            <a:r>
              <a:rPr lang="en" sz="4000"/>
              <a:t>Training &amp; Testing Procedure</a:t>
            </a:r>
          </a:p>
        </p:txBody>
      </p:sp>
      <p:sp>
        <p:nvSpPr>
          <p:cNvPr id="1777" name="Google Shape;1777;p6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779" name="Google Shape;1779;p66"/>
          <p:cNvGrpSpPr/>
          <p:nvPr/>
        </p:nvGrpSpPr>
        <p:grpSpPr>
          <a:xfrm>
            <a:off x="5613293" y="835563"/>
            <a:ext cx="2429709" cy="1862643"/>
            <a:chOff x="5613293" y="835563"/>
            <a:chExt cx="2429709" cy="1862643"/>
          </a:xfrm>
        </p:grpSpPr>
        <p:grpSp>
          <p:nvGrpSpPr>
            <p:cNvPr id="1780" name="Google Shape;1780;p66"/>
            <p:cNvGrpSpPr/>
            <p:nvPr/>
          </p:nvGrpSpPr>
          <p:grpSpPr>
            <a:xfrm>
              <a:off x="6928619" y="1430602"/>
              <a:ext cx="1114384" cy="1198247"/>
              <a:chOff x="2342231" y="2896027"/>
              <a:chExt cx="1114384" cy="1198247"/>
            </a:xfrm>
          </p:grpSpPr>
          <p:sp>
            <p:nvSpPr>
              <p:cNvPr id="1781" name="Google Shape;1781;p66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6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6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6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6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6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6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6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6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6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6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6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6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6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6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6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6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6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6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6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6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6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6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6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6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6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6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6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6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66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66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66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66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66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66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66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66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66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66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66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66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66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66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66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66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66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66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6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66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6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66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66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6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66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66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66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66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66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6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6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6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6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6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6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66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66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6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6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6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6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66"/>
            <p:cNvGrpSpPr/>
            <p:nvPr/>
          </p:nvGrpSpPr>
          <p:grpSpPr>
            <a:xfrm>
              <a:off x="5613293" y="835563"/>
              <a:ext cx="1906271" cy="1862643"/>
              <a:chOff x="1409018" y="1036375"/>
              <a:chExt cx="1906271" cy="1862643"/>
            </a:xfrm>
          </p:grpSpPr>
          <p:sp>
            <p:nvSpPr>
              <p:cNvPr id="1852" name="Google Shape;1852;p66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6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6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6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66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66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66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66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66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66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chemeClr val="accent2">
                  <a:alpha val="17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66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964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583E25-DEAC-9240-8260-2F28494A2EEF}"/>
              </a:ext>
            </a:extLst>
          </p:cNvPr>
          <p:cNvSpPr/>
          <p:nvPr/>
        </p:nvSpPr>
        <p:spPr>
          <a:xfrm>
            <a:off x="199176" y="122508"/>
            <a:ext cx="3041965" cy="2314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F671569-E378-0052-61E0-6A932306E043}"/>
              </a:ext>
            </a:extLst>
          </p:cNvPr>
          <p:cNvSpPr txBox="1">
            <a:spLocks/>
          </p:cNvSpPr>
          <p:nvPr/>
        </p:nvSpPr>
        <p:spPr>
          <a:xfrm>
            <a:off x="3714245" y="122508"/>
            <a:ext cx="4898103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>
                <a:latin typeface="Helvetica Neue" panose="02000503000000020004" pitchFamily="2" charset="0"/>
              </a:rPr>
              <a:t>Data Pre-processing</a:t>
            </a:r>
            <a:endParaRPr lang="en-TH" sz="280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1F3A58F-068F-C7EF-C26A-1E37DC7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96" y="479722"/>
            <a:ext cx="2738869" cy="1884142"/>
          </a:xfrm>
          <a:prstGeom prst="rect">
            <a:avLst/>
          </a:prstGeom>
        </p:spPr>
      </p:pic>
      <p:sp>
        <p:nvSpPr>
          <p:cNvPr id="9" name="Google Shape;1613;p63">
            <a:extLst>
              <a:ext uri="{FF2B5EF4-FFF2-40B4-BE49-F238E27FC236}">
                <a16:creationId xmlns:a16="http://schemas.microsoft.com/office/drawing/2014/main" id="{834D29E5-9BE2-5A3D-530C-F94DB4937F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1313" y="170579"/>
            <a:ext cx="2457542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Imbalanced Data</a:t>
            </a:r>
            <a:endParaRPr sz="1400"/>
          </a:p>
        </p:txBody>
      </p:sp>
      <p:sp>
        <p:nvSpPr>
          <p:cNvPr id="11" name="Google Shape;1613;p63">
            <a:extLst>
              <a:ext uri="{FF2B5EF4-FFF2-40B4-BE49-F238E27FC236}">
                <a16:creationId xmlns:a16="http://schemas.microsoft.com/office/drawing/2014/main" id="{B32790C8-0CD1-7FA3-1E54-8E50465D3A87}"/>
              </a:ext>
            </a:extLst>
          </p:cNvPr>
          <p:cNvSpPr txBox="1">
            <a:spLocks/>
          </p:cNvSpPr>
          <p:nvPr/>
        </p:nvSpPr>
        <p:spPr>
          <a:xfrm>
            <a:off x="599023" y="2388741"/>
            <a:ext cx="2457542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400"/>
              <a:t>Unknown data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0BB4C94-0919-AC31-9E8F-DDC4A352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54" y="2712613"/>
            <a:ext cx="2740011" cy="18841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85E72-7EAF-F7C1-1462-0C7EF56F8AFF}"/>
              </a:ext>
            </a:extLst>
          </p:cNvPr>
          <p:cNvSpPr txBox="1"/>
          <p:nvPr/>
        </p:nvSpPr>
        <p:spPr>
          <a:xfrm>
            <a:off x="3632732" y="657870"/>
            <a:ext cx="42166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 / Grouping months into seasons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79C7BB-D20C-8DFC-A9D6-71507F3BFA53}"/>
              </a:ext>
            </a:extLst>
          </p:cNvPr>
          <p:cNvGrpSpPr/>
          <p:nvPr/>
        </p:nvGrpSpPr>
        <p:grpSpPr>
          <a:xfrm>
            <a:off x="3704185" y="948662"/>
            <a:ext cx="4456993" cy="1970328"/>
            <a:chOff x="3704185" y="1123765"/>
            <a:chExt cx="4456993" cy="1970328"/>
          </a:xfrm>
        </p:grpSpPr>
        <p:pic>
          <p:nvPicPr>
            <p:cNvPr id="17" name="Picture 16" descr="Text&#10;&#10;Description automatically generated">
              <a:extLst>
                <a:ext uri="{FF2B5EF4-FFF2-40B4-BE49-F238E27FC236}">
                  <a16:creationId xmlns:a16="http://schemas.microsoft.com/office/drawing/2014/main" id="{20EC3A53-081F-989D-3880-98B0CEAC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4185" y="1123765"/>
              <a:ext cx="4456993" cy="1488672"/>
            </a:xfrm>
            <a:prstGeom prst="rect">
              <a:avLst/>
            </a:prstGeom>
          </p:spPr>
        </p:pic>
        <p:pic>
          <p:nvPicPr>
            <p:cNvPr id="18" name="Picture 17" descr="Text&#10;&#10;Description automatically generated">
              <a:extLst>
                <a:ext uri="{FF2B5EF4-FFF2-40B4-BE49-F238E27FC236}">
                  <a16:creationId xmlns:a16="http://schemas.microsoft.com/office/drawing/2014/main" id="{A162231D-9F5D-9383-F50B-4F8833042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4"/>
            <a:stretch/>
          </p:blipFill>
          <p:spPr>
            <a:xfrm>
              <a:off x="3714245" y="2617015"/>
              <a:ext cx="2279148" cy="47707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64BF96A-5661-F176-B2E6-28672FB69D22}"/>
              </a:ext>
            </a:extLst>
          </p:cNvPr>
          <p:cNvSpPr txBox="1"/>
          <p:nvPr/>
        </p:nvSpPr>
        <p:spPr>
          <a:xfrm>
            <a:off x="3624815" y="2919008"/>
            <a:ext cx="370259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Remove Outliers by Z-score</a:t>
            </a: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A7F063B4-B6DE-23DC-AD5E-F940118BB4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6" r="1"/>
          <a:stretch/>
        </p:blipFill>
        <p:spPr>
          <a:xfrm>
            <a:off x="3660043" y="3143757"/>
            <a:ext cx="4351369" cy="8226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EE8CCE-B39B-6B5C-7676-C33A7BBAA852}"/>
              </a:ext>
            </a:extLst>
          </p:cNvPr>
          <p:cNvSpPr txBox="1"/>
          <p:nvPr/>
        </p:nvSpPr>
        <p:spPr>
          <a:xfrm>
            <a:off x="3645817" y="3932182"/>
            <a:ext cx="370259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Removed 745 observations in totals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EBF72-0D5F-A044-916D-46D93867E43D}"/>
              </a:ext>
            </a:extLst>
          </p:cNvPr>
          <p:cNvSpPr txBox="1"/>
          <p:nvPr/>
        </p:nvSpPr>
        <p:spPr>
          <a:xfrm>
            <a:off x="2046762" y="1787613"/>
            <a:ext cx="80368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13.15%</a:t>
            </a:r>
          </a:p>
        </p:txBody>
      </p:sp>
    </p:spTree>
    <p:extLst>
      <p:ext uri="{BB962C8B-B14F-4D97-AF65-F5344CB8AC3E}">
        <p14:creationId xmlns:p14="http://schemas.microsoft.com/office/powerpoint/2010/main" val="83727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FE19AC12-A353-CE43-BED1-B51B27D28DC7}"/>
              </a:ext>
            </a:extLst>
          </p:cNvPr>
          <p:cNvSpPr/>
          <p:nvPr/>
        </p:nvSpPr>
        <p:spPr>
          <a:xfrm>
            <a:off x="6471120" y="3778625"/>
            <a:ext cx="1836219" cy="755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9C6B98A-B2C0-FF45-78E7-0741D07B8401}"/>
              </a:ext>
            </a:extLst>
          </p:cNvPr>
          <p:cNvSpPr txBox="1">
            <a:spLocks/>
          </p:cNvSpPr>
          <p:nvPr/>
        </p:nvSpPr>
        <p:spPr>
          <a:xfrm>
            <a:off x="2841403" y="208927"/>
            <a:ext cx="3461192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en-US" sz="3200" b="1">
                <a:latin typeface="Helvetica Neue" panose="02000503000000020004" pitchFamily="2" charset="0"/>
              </a:rPr>
              <a:t>Procedure</a:t>
            </a:r>
            <a:endParaRPr lang="en-TH"/>
          </a:p>
        </p:txBody>
      </p:sp>
      <p:sp>
        <p:nvSpPr>
          <p:cNvPr id="4" name="Google Shape;2485;p77">
            <a:extLst>
              <a:ext uri="{FF2B5EF4-FFF2-40B4-BE49-F238E27FC236}">
                <a16:creationId xmlns:a16="http://schemas.microsoft.com/office/drawing/2014/main" id="{BD0832F3-9BCB-E84E-A2B0-047D07C9ED87}"/>
              </a:ext>
            </a:extLst>
          </p:cNvPr>
          <p:cNvSpPr txBox="1">
            <a:spLocks/>
          </p:cNvSpPr>
          <p:nvPr/>
        </p:nvSpPr>
        <p:spPr>
          <a:xfrm>
            <a:off x="3840302" y="1181699"/>
            <a:ext cx="1463394" cy="403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  <a:latin typeface="Titillium Web"/>
              </a:rPr>
              <a:t>Train set</a:t>
            </a:r>
          </a:p>
        </p:txBody>
      </p:sp>
      <p:sp>
        <p:nvSpPr>
          <p:cNvPr id="7" name="Google Shape;2485;p77">
            <a:extLst>
              <a:ext uri="{FF2B5EF4-FFF2-40B4-BE49-F238E27FC236}">
                <a16:creationId xmlns:a16="http://schemas.microsoft.com/office/drawing/2014/main" id="{D7AF2181-A2E8-CF40-AE7B-5B3E4D7520D4}"/>
              </a:ext>
            </a:extLst>
          </p:cNvPr>
          <p:cNvSpPr txBox="1">
            <a:spLocks/>
          </p:cNvSpPr>
          <p:nvPr/>
        </p:nvSpPr>
        <p:spPr>
          <a:xfrm>
            <a:off x="2176100" y="2359497"/>
            <a:ext cx="1463394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latin typeface="Titillium Web"/>
              </a:rPr>
              <a:t>Resampling</a:t>
            </a:r>
          </a:p>
          <a:p>
            <a:pPr algn="ctr"/>
            <a:r>
              <a:rPr lang="en-US" sz="1800">
                <a:latin typeface="Titillium Web"/>
              </a:rPr>
              <a:t>(SMOTE)</a:t>
            </a:r>
          </a:p>
        </p:txBody>
      </p:sp>
      <p:sp>
        <p:nvSpPr>
          <p:cNvPr id="9" name="Google Shape;2485;p77">
            <a:extLst>
              <a:ext uri="{FF2B5EF4-FFF2-40B4-BE49-F238E27FC236}">
                <a16:creationId xmlns:a16="http://schemas.microsoft.com/office/drawing/2014/main" id="{00DB690D-95E4-F540-8831-346197F4D674}"/>
              </a:ext>
            </a:extLst>
          </p:cNvPr>
          <p:cNvSpPr txBox="1">
            <a:spLocks/>
          </p:cNvSpPr>
          <p:nvPr/>
        </p:nvSpPr>
        <p:spPr>
          <a:xfrm>
            <a:off x="5522611" y="2404228"/>
            <a:ext cx="1597437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latin typeface="Titillium Web"/>
              </a:rPr>
              <a:t>Hyper Parameters Tuning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06808DAA-A5D9-BB44-94C4-EE020104EFEA}"/>
              </a:ext>
            </a:extLst>
          </p:cNvPr>
          <p:cNvSpPr/>
          <p:nvPr/>
        </p:nvSpPr>
        <p:spPr>
          <a:xfrm>
            <a:off x="1792585" y="2067335"/>
            <a:ext cx="5757991" cy="1013988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Google Shape;2485;p77">
            <a:extLst>
              <a:ext uri="{FF2B5EF4-FFF2-40B4-BE49-F238E27FC236}">
                <a16:creationId xmlns:a16="http://schemas.microsoft.com/office/drawing/2014/main" id="{437D0C8D-6A28-9F4B-A329-B5337E67C545}"/>
              </a:ext>
            </a:extLst>
          </p:cNvPr>
          <p:cNvSpPr txBox="1">
            <a:spLocks/>
          </p:cNvSpPr>
          <p:nvPr/>
        </p:nvSpPr>
        <p:spPr>
          <a:xfrm>
            <a:off x="329191" y="3757113"/>
            <a:ext cx="1463394" cy="403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  <a:latin typeface="Titillium Web"/>
              </a:rPr>
              <a:t>Test set</a:t>
            </a:r>
          </a:p>
        </p:txBody>
      </p:sp>
      <p:sp>
        <p:nvSpPr>
          <p:cNvPr id="15" name="Google Shape;2485;p77">
            <a:extLst>
              <a:ext uri="{FF2B5EF4-FFF2-40B4-BE49-F238E27FC236}">
                <a16:creationId xmlns:a16="http://schemas.microsoft.com/office/drawing/2014/main" id="{1D0C1689-2324-9D4C-A6AA-2CB06CAA4C40}"/>
              </a:ext>
            </a:extLst>
          </p:cNvPr>
          <p:cNvSpPr txBox="1">
            <a:spLocks/>
          </p:cNvSpPr>
          <p:nvPr/>
        </p:nvSpPr>
        <p:spPr>
          <a:xfrm>
            <a:off x="329191" y="1220028"/>
            <a:ext cx="1463394" cy="403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chemeClr val="bg1"/>
                </a:solidFill>
                <a:latin typeface="Titillium Web"/>
              </a:rPr>
              <a:t>Data</a:t>
            </a:r>
            <a:endParaRPr lang="en-US" sz="1800" b="1">
              <a:solidFill>
                <a:schemeClr val="bg1"/>
              </a:solidFill>
              <a:latin typeface="Titillium Web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3F3EE4-3747-8E43-9B7E-6399ECABF2AD}"/>
              </a:ext>
            </a:extLst>
          </p:cNvPr>
          <p:cNvCxnSpPr>
            <a:cxnSpLocks/>
          </p:cNvCxnSpPr>
          <p:nvPr/>
        </p:nvCxnSpPr>
        <p:spPr>
          <a:xfrm>
            <a:off x="1060888" y="1752775"/>
            <a:ext cx="0" cy="1913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485;p77">
            <a:extLst>
              <a:ext uri="{FF2B5EF4-FFF2-40B4-BE49-F238E27FC236}">
                <a16:creationId xmlns:a16="http://schemas.microsoft.com/office/drawing/2014/main" id="{25DACECD-A783-374C-81F3-FDF82BEDB841}"/>
              </a:ext>
            </a:extLst>
          </p:cNvPr>
          <p:cNvSpPr txBox="1">
            <a:spLocks/>
          </p:cNvSpPr>
          <p:nvPr/>
        </p:nvSpPr>
        <p:spPr>
          <a:xfrm>
            <a:off x="42547" y="2516198"/>
            <a:ext cx="1463394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>
                <a:latin typeface="Titillium Web"/>
              </a:rPr>
              <a:t>30%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904905-B1AF-E94C-B8C4-81CB687A9E03}"/>
              </a:ext>
            </a:extLst>
          </p:cNvPr>
          <p:cNvCxnSpPr>
            <a:cxnSpLocks/>
          </p:cNvCxnSpPr>
          <p:nvPr/>
        </p:nvCxnSpPr>
        <p:spPr>
          <a:xfrm>
            <a:off x="1946495" y="1421778"/>
            <a:ext cx="1692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485;p77">
            <a:extLst>
              <a:ext uri="{FF2B5EF4-FFF2-40B4-BE49-F238E27FC236}">
                <a16:creationId xmlns:a16="http://schemas.microsoft.com/office/drawing/2014/main" id="{9AA7E8A4-6A3C-F246-86A7-E759026644FA}"/>
              </a:ext>
            </a:extLst>
          </p:cNvPr>
          <p:cNvSpPr txBox="1">
            <a:spLocks/>
          </p:cNvSpPr>
          <p:nvPr/>
        </p:nvSpPr>
        <p:spPr>
          <a:xfrm>
            <a:off x="2090592" y="1055222"/>
            <a:ext cx="1463394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>
                <a:latin typeface="Titillium Web"/>
              </a:rPr>
              <a:t>70%</a:t>
            </a:r>
          </a:p>
        </p:txBody>
      </p:sp>
      <p:sp>
        <p:nvSpPr>
          <p:cNvPr id="23" name="Google Shape;2485;p77">
            <a:extLst>
              <a:ext uri="{FF2B5EF4-FFF2-40B4-BE49-F238E27FC236}">
                <a16:creationId xmlns:a16="http://schemas.microsoft.com/office/drawing/2014/main" id="{E6B39DA2-D0A0-674C-A6FF-6F55501F6E2B}"/>
              </a:ext>
            </a:extLst>
          </p:cNvPr>
          <p:cNvSpPr txBox="1">
            <a:spLocks/>
          </p:cNvSpPr>
          <p:nvPr/>
        </p:nvSpPr>
        <p:spPr>
          <a:xfrm>
            <a:off x="3840303" y="3757113"/>
            <a:ext cx="1463394" cy="403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  <a:latin typeface="Titillium Web"/>
              </a:rPr>
              <a:t>Best model</a:t>
            </a:r>
          </a:p>
        </p:txBody>
      </p:sp>
      <p:sp>
        <p:nvSpPr>
          <p:cNvPr id="25" name="Google Shape;2485;p77">
            <a:extLst>
              <a:ext uri="{FF2B5EF4-FFF2-40B4-BE49-F238E27FC236}">
                <a16:creationId xmlns:a16="http://schemas.microsoft.com/office/drawing/2014/main" id="{A8556E8D-F9DC-694C-90B0-33DA2DCBDFB8}"/>
              </a:ext>
            </a:extLst>
          </p:cNvPr>
          <p:cNvSpPr txBox="1">
            <a:spLocks/>
          </p:cNvSpPr>
          <p:nvPr/>
        </p:nvSpPr>
        <p:spPr>
          <a:xfrm>
            <a:off x="6471120" y="3375975"/>
            <a:ext cx="1836219" cy="403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solidFill>
                  <a:schemeClr val="tx1"/>
                </a:solidFill>
                <a:latin typeface="Titillium Web"/>
              </a:rPr>
              <a:t>Final Evaluation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487A09-9B65-764F-985C-C48FB90A873E}"/>
              </a:ext>
            </a:extLst>
          </p:cNvPr>
          <p:cNvCxnSpPr>
            <a:cxnSpLocks/>
          </p:cNvCxnSpPr>
          <p:nvPr/>
        </p:nvCxnSpPr>
        <p:spPr>
          <a:xfrm>
            <a:off x="4572000" y="3190767"/>
            <a:ext cx="0" cy="47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0A79E-3B43-0149-ADC6-161FB93A1A4E}"/>
              </a:ext>
            </a:extLst>
          </p:cNvPr>
          <p:cNvCxnSpPr/>
          <p:nvPr/>
        </p:nvCxnSpPr>
        <p:spPr>
          <a:xfrm>
            <a:off x="1993394" y="3958863"/>
            <a:ext cx="16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E76A63-10AA-8345-9689-D2DC2A77DF5B}"/>
              </a:ext>
            </a:extLst>
          </p:cNvPr>
          <p:cNvCxnSpPr>
            <a:cxnSpLocks/>
          </p:cNvCxnSpPr>
          <p:nvPr/>
        </p:nvCxnSpPr>
        <p:spPr>
          <a:xfrm>
            <a:off x="5400760" y="3958863"/>
            <a:ext cx="93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7">
            <a:extLst>
              <a:ext uri="{FF2B5EF4-FFF2-40B4-BE49-F238E27FC236}">
                <a16:creationId xmlns:a16="http://schemas.microsoft.com/office/drawing/2014/main" id="{79E3D79A-485C-DF40-9184-36860CB9DC2C}"/>
              </a:ext>
            </a:extLst>
          </p:cNvPr>
          <p:cNvSpPr txBox="1">
            <a:spLocks/>
          </p:cNvSpPr>
          <p:nvPr/>
        </p:nvSpPr>
        <p:spPr>
          <a:xfrm>
            <a:off x="5237920" y="1705150"/>
            <a:ext cx="2312656" cy="3131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>
                <a:solidFill>
                  <a:schemeClr val="accent1"/>
                </a:solidFill>
                <a:latin typeface="Helvetica Neue" panose="02000503000000020004" pitchFamily="2" charset="0"/>
              </a:rPr>
              <a:t>Cross-Validation</a:t>
            </a:r>
            <a:endParaRPr lang="en-TH" sz="1050">
              <a:solidFill>
                <a:schemeClr val="accent1"/>
              </a:solidFill>
            </a:endParaRPr>
          </a:p>
        </p:txBody>
      </p:sp>
      <p:sp>
        <p:nvSpPr>
          <p:cNvPr id="39" name="Google Shape;2485;p77">
            <a:extLst>
              <a:ext uri="{FF2B5EF4-FFF2-40B4-BE49-F238E27FC236}">
                <a16:creationId xmlns:a16="http://schemas.microsoft.com/office/drawing/2014/main" id="{4344F564-3AEB-AF4B-8992-E1550A314205}"/>
              </a:ext>
            </a:extLst>
          </p:cNvPr>
          <p:cNvSpPr txBox="1">
            <a:spLocks/>
          </p:cNvSpPr>
          <p:nvPr/>
        </p:nvSpPr>
        <p:spPr>
          <a:xfrm>
            <a:off x="3773281" y="2102903"/>
            <a:ext cx="1597437" cy="8937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latin typeface="Titillium Web"/>
              </a:rPr>
              <a:t>Scaling</a:t>
            </a:r>
          </a:p>
          <a:p>
            <a:pPr algn="ctr"/>
            <a:r>
              <a:rPr lang="en-US">
                <a:latin typeface="Titillium Web"/>
              </a:rPr>
              <a:t>(Standardization)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E028F9-7568-C540-BF8D-FC22FADA6585}"/>
              </a:ext>
            </a:extLst>
          </p:cNvPr>
          <p:cNvCxnSpPr>
            <a:cxnSpLocks/>
          </p:cNvCxnSpPr>
          <p:nvPr/>
        </p:nvCxnSpPr>
        <p:spPr>
          <a:xfrm>
            <a:off x="4571999" y="1650687"/>
            <a:ext cx="0" cy="31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96CC27B-FA93-DB43-8920-E0E75F459F4A}"/>
              </a:ext>
            </a:extLst>
          </p:cNvPr>
          <p:cNvGrpSpPr/>
          <p:nvPr/>
        </p:nvGrpSpPr>
        <p:grpSpPr>
          <a:xfrm>
            <a:off x="6564427" y="3961695"/>
            <a:ext cx="816087" cy="407461"/>
            <a:chOff x="6340492" y="4070863"/>
            <a:chExt cx="816087" cy="407461"/>
          </a:xfrm>
        </p:grpSpPr>
        <p:sp>
          <p:nvSpPr>
            <p:cNvPr id="50" name="Google Shape;2485;p77">
              <a:extLst>
                <a:ext uri="{FF2B5EF4-FFF2-40B4-BE49-F238E27FC236}">
                  <a16:creationId xmlns:a16="http://schemas.microsoft.com/office/drawing/2014/main" id="{045BCF08-B472-B643-B365-5DB40E806BB2}"/>
                </a:ext>
              </a:extLst>
            </p:cNvPr>
            <p:cNvSpPr txBox="1">
              <a:spLocks/>
            </p:cNvSpPr>
            <p:nvPr/>
          </p:nvSpPr>
          <p:spPr>
            <a:xfrm>
              <a:off x="6340492" y="4308586"/>
              <a:ext cx="816087" cy="169738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>
                  <a:latin typeface="Titillium Web"/>
                </a:rPr>
                <a:t>Accuracy</a:t>
              </a:r>
              <a:endParaRPr lang="en-US" sz="2400">
                <a:latin typeface="Titillium Web"/>
              </a:endParaRPr>
            </a:p>
          </p:txBody>
        </p:sp>
        <p:sp>
          <p:nvSpPr>
            <p:cNvPr id="51" name="Google Shape;2516;p77">
              <a:extLst>
                <a:ext uri="{FF2B5EF4-FFF2-40B4-BE49-F238E27FC236}">
                  <a16:creationId xmlns:a16="http://schemas.microsoft.com/office/drawing/2014/main" id="{E38B1250-A998-A34F-ABB7-C648B503400C}"/>
                </a:ext>
              </a:extLst>
            </p:cNvPr>
            <p:cNvSpPr/>
            <p:nvPr/>
          </p:nvSpPr>
          <p:spPr>
            <a:xfrm>
              <a:off x="6637730" y="4070863"/>
              <a:ext cx="211593" cy="209533"/>
            </a:xfrm>
            <a:custGeom>
              <a:avLst/>
              <a:gdLst/>
              <a:ahLst/>
              <a:cxnLst/>
              <a:rect l="l" t="t" r="r" b="b"/>
              <a:pathLst>
                <a:path w="19516" h="19326" extrusionOk="0">
                  <a:moveTo>
                    <a:pt x="15929" y="1934"/>
                  </a:moveTo>
                  <a:lnTo>
                    <a:pt x="15929" y="2834"/>
                  </a:lnTo>
                  <a:cubicBezTo>
                    <a:pt x="15929" y="3145"/>
                    <a:pt x="16182" y="3398"/>
                    <a:pt x="16496" y="3398"/>
                  </a:cubicBezTo>
                  <a:lnTo>
                    <a:pt x="17393" y="3398"/>
                  </a:lnTo>
                  <a:lnTo>
                    <a:pt x="16261" y="4531"/>
                  </a:lnTo>
                  <a:lnTo>
                    <a:pt x="14796" y="4531"/>
                  </a:lnTo>
                  <a:lnTo>
                    <a:pt x="14796" y="3066"/>
                  </a:lnTo>
                  <a:lnTo>
                    <a:pt x="15929" y="1934"/>
                  </a:lnTo>
                  <a:close/>
                  <a:moveTo>
                    <a:pt x="9663" y="7927"/>
                  </a:moveTo>
                  <a:cubicBezTo>
                    <a:pt x="9926" y="7927"/>
                    <a:pt x="10183" y="7991"/>
                    <a:pt x="10418" y="8109"/>
                  </a:cubicBezTo>
                  <a:lnTo>
                    <a:pt x="9262" y="9262"/>
                  </a:lnTo>
                  <a:cubicBezTo>
                    <a:pt x="9041" y="9485"/>
                    <a:pt x="9041" y="9842"/>
                    <a:pt x="9262" y="10065"/>
                  </a:cubicBezTo>
                  <a:cubicBezTo>
                    <a:pt x="9372" y="10175"/>
                    <a:pt x="9517" y="10231"/>
                    <a:pt x="9662" y="10231"/>
                  </a:cubicBezTo>
                  <a:cubicBezTo>
                    <a:pt x="9807" y="10231"/>
                    <a:pt x="9952" y="10175"/>
                    <a:pt x="10062" y="10065"/>
                  </a:cubicBezTo>
                  <a:lnTo>
                    <a:pt x="11218" y="8909"/>
                  </a:lnTo>
                  <a:cubicBezTo>
                    <a:pt x="11336" y="9141"/>
                    <a:pt x="11399" y="9401"/>
                    <a:pt x="11399" y="9664"/>
                  </a:cubicBezTo>
                  <a:cubicBezTo>
                    <a:pt x="11399" y="10585"/>
                    <a:pt x="10605" y="11364"/>
                    <a:pt x="9663" y="11364"/>
                  </a:cubicBezTo>
                  <a:cubicBezTo>
                    <a:pt x="8721" y="11364"/>
                    <a:pt x="7927" y="10585"/>
                    <a:pt x="7927" y="9664"/>
                  </a:cubicBezTo>
                  <a:cubicBezTo>
                    <a:pt x="7927" y="8722"/>
                    <a:pt x="8721" y="7927"/>
                    <a:pt x="9663" y="7927"/>
                  </a:cubicBezTo>
                  <a:close/>
                  <a:moveTo>
                    <a:pt x="9663" y="5663"/>
                  </a:moveTo>
                  <a:cubicBezTo>
                    <a:pt x="10527" y="5666"/>
                    <a:pt x="11363" y="5953"/>
                    <a:pt x="12049" y="6478"/>
                  </a:cubicBezTo>
                  <a:lnTo>
                    <a:pt x="11242" y="7287"/>
                  </a:lnTo>
                  <a:cubicBezTo>
                    <a:pt x="10777" y="6967"/>
                    <a:pt x="10228" y="6798"/>
                    <a:pt x="9663" y="6795"/>
                  </a:cubicBezTo>
                  <a:cubicBezTo>
                    <a:pt x="8108" y="6795"/>
                    <a:pt x="6795" y="8109"/>
                    <a:pt x="6795" y="9664"/>
                  </a:cubicBezTo>
                  <a:cubicBezTo>
                    <a:pt x="6795" y="10422"/>
                    <a:pt x="7103" y="11143"/>
                    <a:pt x="7649" y="11669"/>
                  </a:cubicBezTo>
                  <a:cubicBezTo>
                    <a:pt x="8208" y="12220"/>
                    <a:pt x="8935" y="12495"/>
                    <a:pt x="9663" y="12495"/>
                  </a:cubicBezTo>
                  <a:cubicBezTo>
                    <a:pt x="10391" y="12495"/>
                    <a:pt x="11119" y="12220"/>
                    <a:pt x="11677" y="11669"/>
                  </a:cubicBezTo>
                  <a:cubicBezTo>
                    <a:pt x="12224" y="11143"/>
                    <a:pt x="12532" y="10422"/>
                    <a:pt x="12532" y="9664"/>
                  </a:cubicBezTo>
                  <a:cubicBezTo>
                    <a:pt x="12529" y="9099"/>
                    <a:pt x="12360" y="8549"/>
                    <a:pt x="12043" y="8084"/>
                  </a:cubicBezTo>
                  <a:lnTo>
                    <a:pt x="12849" y="7278"/>
                  </a:lnTo>
                  <a:cubicBezTo>
                    <a:pt x="13374" y="7964"/>
                    <a:pt x="13661" y="8800"/>
                    <a:pt x="13664" y="9664"/>
                  </a:cubicBezTo>
                  <a:cubicBezTo>
                    <a:pt x="13664" y="11850"/>
                    <a:pt x="11870" y="13628"/>
                    <a:pt x="9663" y="13628"/>
                  </a:cubicBezTo>
                  <a:cubicBezTo>
                    <a:pt x="7456" y="13628"/>
                    <a:pt x="5662" y="11850"/>
                    <a:pt x="5662" y="9664"/>
                  </a:cubicBezTo>
                  <a:cubicBezTo>
                    <a:pt x="5662" y="7496"/>
                    <a:pt x="7495" y="5663"/>
                    <a:pt x="9663" y="5663"/>
                  </a:cubicBezTo>
                  <a:close/>
                  <a:moveTo>
                    <a:pt x="9676" y="3398"/>
                  </a:moveTo>
                  <a:cubicBezTo>
                    <a:pt x="11130" y="3398"/>
                    <a:pt x="12541" y="3902"/>
                    <a:pt x="13664" y="4826"/>
                  </a:cubicBezTo>
                  <a:lnTo>
                    <a:pt x="13664" y="4863"/>
                  </a:lnTo>
                  <a:lnTo>
                    <a:pt x="12861" y="5663"/>
                  </a:lnTo>
                  <a:cubicBezTo>
                    <a:pt x="11911" y="4901"/>
                    <a:pt x="10770" y="4528"/>
                    <a:pt x="9634" y="4528"/>
                  </a:cubicBezTo>
                  <a:cubicBezTo>
                    <a:pt x="8214" y="4528"/>
                    <a:pt x="6803" y="5111"/>
                    <a:pt x="5786" y="6246"/>
                  </a:cubicBezTo>
                  <a:cubicBezTo>
                    <a:pt x="3959" y="8287"/>
                    <a:pt x="4047" y="11403"/>
                    <a:pt x="5985" y="13341"/>
                  </a:cubicBezTo>
                  <a:cubicBezTo>
                    <a:pt x="6991" y="14346"/>
                    <a:pt x="8313" y="14852"/>
                    <a:pt x="9638" y="14852"/>
                  </a:cubicBezTo>
                  <a:cubicBezTo>
                    <a:pt x="10866" y="14852"/>
                    <a:pt x="12096" y="14417"/>
                    <a:pt x="13078" y="13538"/>
                  </a:cubicBezTo>
                  <a:cubicBezTo>
                    <a:pt x="15119" y="11711"/>
                    <a:pt x="15376" y="8604"/>
                    <a:pt x="13664" y="6463"/>
                  </a:cubicBezTo>
                  <a:lnTo>
                    <a:pt x="14464" y="5663"/>
                  </a:lnTo>
                  <a:lnTo>
                    <a:pt x="14503" y="5663"/>
                  </a:lnTo>
                  <a:cubicBezTo>
                    <a:pt x="15430" y="6789"/>
                    <a:pt x="15935" y="8205"/>
                    <a:pt x="15929" y="9664"/>
                  </a:cubicBezTo>
                  <a:cubicBezTo>
                    <a:pt x="15929" y="13100"/>
                    <a:pt x="13117" y="15893"/>
                    <a:pt x="9663" y="15893"/>
                  </a:cubicBezTo>
                  <a:cubicBezTo>
                    <a:pt x="6209" y="15893"/>
                    <a:pt x="3398" y="13100"/>
                    <a:pt x="3398" y="9664"/>
                  </a:cubicBezTo>
                  <a:cubicBezTo>
                    <a:pt x="3398" y="6209"/>
                    <a:pt x="6209" y="3398"/>
                    <a:pt x="9663" y="3398"/>
                  </a:cubicBezTo>
                  <a:cubicBezTo>
                    <a:pt x="9668" y="3398"/>
                    <a:pt x="9672" y="3398"/>
                    <a:pt x="9676" y="3398"/>
                  </a:cubicBezTo>
                  <a:close/>
                  <a:moveTo>
                    <a:pt x="9663" y="1134"/>
                  </a:moveTo>
                  <a:cubicBezTo>
                    <a:pt x="11176" y="1134"/>
                    <a:pt x="12661" y="1532"/>
                    <a:pt x="13975" y="2287"/>
                  </a:cubicBezTo>
                  <a:lnTo>
                    <a:pt x="13830" y="2432"/>
                  </a:lnTo>
                  <a:cubicBezTo>
                    <a:pt x="13724" y="2538"/>
                    <a:pt x="13664" y="2683"/>
                    <a:pt x="13664" y="2834"/>
                  </a:cubicBezTo>
                  <a:lnTo>
                    <a:pt x="13664" y="3428"/>
                  </a:lnTo>
                  <a:cubicBezTo>
                    <a:pt x="12473" y="2670"/>
                    <a:pt x="11090" y="2266"/>
                    <a:pt x="9679" y="2266"/>
                  </a:cubicBezTo>
                  <a:cubicBezTo>
                    <a:pt x="9674" y="2266"/>
                    <a:pt x="9668" y="2266"/>
                    <a:pt x="9663" y="2266"/>
                  </a:cubicBezTo>
                  <a:cubicBezTo>
                    <a:pt x="7701" y="2266"/>
                    <a:pt x="5847" y="3039"/>
                    <a:pt x="4443" y="4443"/>
                  </a:cubicBezTo>
                  <a:cubicBezTo>
                    <a:pt x="3039" y="5847"/>
                    <a:pt x="2266" y="7701"/>
                    <a:pt x="2266" y="9664"/>
                  </a:cubicBezTo>
                  <a:cubicBezTo>
                    <a:pt x="2266" y="11626"/>
                    <a:pt x="3039" y="13474"/>
                    <a:pt x="4443" y="14866"/>
                  </a:cubicBezTo>
                  <a:cubicBezTo>
                    <a:pt x="5886" y="16305"/>
                    <a:pt x="7775" y="17024"/>
                    <a:pt x="9663" y="17024"/>
                  </a:cubicBezTo>
                  <a:cubicBezTo>
                    <a:pt x="11552" y="17024"/>
                    <a:pt x="13441" y="16305"/>
                    <a:pt x="14884" y="14866"/>
                  </a:cubicBezTo>
                  <a:cubicBezTo>
                    <a:pt x="16288" y="13474"/>
                    <a:pt x="17061" y="11626"/>
                    <a:pt x="17061" y="9664"/>
                  </a:cubicBezTo>
                  <a:cubicBezTo>
                    <a:pt x="17064" y="8248"/>
                    <a:pt x="16659" y="6859"/>
                    <a:pt x="15898" y="5663"/>
                  </a:cubicBezTo>
                  <a:lnTo>
                    <a:pt x="16496" y="5663"/>
                  </a:lnTo>
                  <a:cubicBezTo>
                    <a:pt x="16644" y="5663"/>
                    <a:pt x="16789" y="5602"/>
                    <a:pt x="16895" y="5497"/>
                  </a:cubicBezTo>
                  <a:lnTo>
                    <a:pt x="17040" y="5352"/>
                  </a:lnTo>
                  <a:cubicBezTo>
                    <a:pt x="17795" y="6665"/>
                    <a:pt x="18193" y="8151"/>
                    <a:pt x="18193" y="9664"/>
                  </a:cubicBezTo>
                  <a:cubicBezTo>
                    <a:pt x="18193" y="14368"/>
                    <a:pt x="14367" y="18194"/>
                    <a:pt x="9663" y="18194"/>
                  </a:cubicBezTo>
                  <a:cubicBezTo>
                    <a:pt x="4959" y="18194"/>
                    <a:pt x="1133" y="14368"/>
                    <a:pt x="1133" y="9664"/>
                  </a:cubicBezTo>
                  <a:cubicBezTo>
                    <a:pt x="1133" y="4959"/>
                    <a:pt x="4959" y="1134"/>
                    <a:pt x="9663" y="1134"/>
                  </a:cubicBezTo>
                  <a:close/>
                  <a:moveTo>
                    <a:pt x="16491" y="0"/>
                  </a:moveTo>
                  <a:cubicBezTo>
                    <a:pt x="16352" y="0"/>
                    <a:pt x="16210" y="52"/>
                    <a:pt x="16095" y="167"/>
                  </a:cubicBezTo>
                  <a:lnTo>
                    <a:pt x="14799" y="1463"/>
                  </a:lnTo>
                  <a:cubicBezTo>
                    <a:pt x="13256" y="509"/>
                    <a:pt x="11478" y="4"/>
                    <a:pt x="9663" y="1"/>
                  </a:cubicBezTo>
                  <a:cubicBezTo>
                    <a:pt x="7094" y="1"/>
                    <a:pt x="4669" y="1010"/>
                    <a:pt x="2839" y="2840"/>
                  </a:cubicBezTo>
                  <a:cubicBezTo>
                    <a:pt x="1009" y="4669"/>
                    <a:pt x="1" y="7094"/>
                    <a:pt x="1" y="9664"/>
                  </a:cubicBezTo>
                  <a:cubicBezTo>
                    <a:pt x="1" y="12233"/>
                    <a:pt x="1009" y="14658"/>
                    <a:pt x="2839" y="16488"/>
                  </a:cubicBezTo>
                  <a:cubicBezTo>
                    <a:pt x="4669" y="18317"/>
                    <a:pt x="7094" y="19326"/>
                    <a:pt x="9663" y="19326"/>
                  </a:cubicBezTo>
                  <a:cubicBezTo>
                    <a:pt x="12233" y="19326"/>
                    <a:pt x="14657" y="18317"/>
                    <a:pt x="16487" y="16488"/>
                  </a:cubicBezTo>
                  <a:cubicBezTo>
                    <a:pt x="18317" y="14658"/>
                    <a:pt x="19325" y="12233"/>
                    <a:pt x="19325" y="9664"/>
                  </a:cubicBezTo>
                  <a:cubicBezTo>
                    <a:pt x="19322" y="7849"/>
                    <a:pt x="18818" y="6070"/>
                    <a:pt x="17864" y="4528"/>
                  </a:cubicBezTo>
                  <a:lnTo>
                    <a:pt x="19159" y="3232"/>
                  </a:lnTo>
                  <a:cubicBezTo>
                    <a:pt x="19516" y="2876"/>
                    <a:pt x="19265" y="2266"/>
                    <a:pt x="18761" y="2266"/>
                  </a:cubicBezTo>
                  <a:lnTo>
                    <a:pt x="17061" y="2266"/>
                  </a:lnTo>
                  <a:lnTo>
                    <a:pt x="17061" y="569"/>
                  </a:lnTo>
                  <a:cubicBezTo>
                    <a:pt x="17061" y="226"/>
                    <a:pt x="16782" y="0"/>
                    <a:pt x="1649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0D2868-33C0-BD45-ABF7-0BDF552090EC}"/>
              </a:ext>
            </a:extLst>
          </p:cNvPr>
          <p:cNvGrpSpPr/>
          <p:nvPr/>
        </p:nvGrpSpPr>
        <p:grpSpPr>
          <a:xfrm>
            <a:off x="7210181" y="3923777"/>
            <a:ext cx="1147375" cy="439225"/>
            <a:chOff x="7007031" y="3840859"/>
            <a:chExt cx="1147375" cy="439225"/>
          </a:xfrm>
        </p:grpSpPr>
        <p:grpSp>
          <p:nvGrpSpPr>
            <p:cNvPr id="54" name="Google Shape;2302;p74">
              <a:extLst>
                <a:ext uri="{FF2B5EF4-FFF2-40B4-BE49-F238E27FC236}">
                  <a16:creationId xmlns:a16="http://schemas.microsoft.com/office/drawing/2014/main" id="{41B3DDCE-4E0A-6445-9F95-95CECF8D9290}"/>
                </a:ext>
              </a:extLst>
            </p:cNvPr>
            <p:cNvGrpSpPr/>
            <p:nvPr/>
          </p:nvGrpSpPr>
          <p:grpSpPr>
            <a:xfrm>
              <a:off x="7458282" y="3840859"/>
              <a:ext cx="247739" cy="245179"/>
              <a:chOff x="3282325" y="2035675"/>
              <a:chExt cx="459575" cy="454825"/>
            </a:xfrm>
          </p:grpSpPr>
          <p:sp>
            <p:nvSpPr>
              <p:cNvPr id="55" name="Google Shape;2303;p74">
                <a:extLst>
                  <a:ext uri="{FF2B5EF4-FFF2-40B4-BE49-F238E27FC236}">
                    <a16:creationId xmlns:a16="http://schemas.microsoft.com/office/drawing/2014/main" id="{01F2A2B8-D51C-3843-98CB-D51BED8BF2D3}"/>
                  </a:ext>
                </a:extLst>
              </p:cNvPr>
              <p:cNvSpPr/>
              <p:nvPr/>
            </p:nvSpPr>
            <p:spPr>
              <a:xfrm>
                <a:off x="3337050" y="2234125"/>
                <a:ext cx="85925" cy="20632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253" extrusionOk="0">
                    <a:moveTo>
                      <a:pt x="2305" y="1133"/>
                    </a:moveTo>
                    <a:lnTo>
                      <a:pt x="2305" y="7120"/>
                    </a:lnTo>
                    <a:lnTo>
                      <a:pt x="1133" y="7120"/>
                    </a:lnTo>
                    <a:lnTo>
                      <a:pt x="1133" y="1133"/>
                    </a:lnTo>
                    <a:close/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lnTo>
                      <a:pt x="1" y="7688"/>
                    </a:lnTo>
                    <a:cubicBezTo>
                      <a:pt x="1" y="7999"/>
                      <a:pt x="254" y="8253"/>
                      <a:pt x="568" y="8253"/>
                    </a:cubicBezTo>
                    <a:lnTo>
                      <a:pt x="2869" y="8253"/>
                    </a:lnTo>
                    <a:cubicBezTo>
                      <a:pt x="3183" y="8253"/>
                      <a:pt x="3437" y="7999"/>
                      <a:pt x="3437" y="7688"/>
                    </a:cubicBezTo>
                    <a:lnTo>
                      <a:pt x="3437" y="568"/>
                    </a:lnTo>
                    <a:cubicBezTo>
                      <a:pt x="3437" y="254"/>
                      <a:pt x="3183" y="0"/>
                      <a:pt x="286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6" name="Google Shape;2304;p74">
                <a:extLst>
                  <a:ext uri="{FF2B5EF4-FFF2-40B4-BE49-F238E27FC236}">
                    <a16:creationId xmlns:a16="http://schemas.microsoft.com/office/drawing/2014/main" id="{DEA1FD3F-BE88-5246-933A-EDC6A0D35D57}"/>
                  </a:ext>
                </a:extLst>
              </p:cNvPr>
              <p:cNvSpPr/>
              <p:nvPr/>
            </p:nvSpPr>
            <p:spPr>
              <a:xfrm>
                <a:off x="3451275" y="2175475"/>
                <a:ext cx="84925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0599" extrusionOk="0">
                    <a:moveTo>
                      <a:pt x="2265" y="1133"/>
                    </a:moveTo>
                    <a:lnTo>
                      <a:pt x="2265" y="9466"/>
                    </a:lnTo>
                    <a:lnTo>
                      <a:pt x="1132" y="9466"/>
                    </a:lnTo>
                    <a:lnTo>
                      <a:pt x="1132" y="1133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4"/>
                      <a:pt x="0" y="565"/>
                    </a:cubicBezTo>
                    <a:lnTo>
                      <a:pt x="0" y="10034"/>
                    </a:lnTo>
                    <a:cubicBezTo>
                      <a:pt x="0" y="10345"/>
                      <a:pt x="254" y="10599"/>
                      <a:pt x="565" y="10599"/>
                    </a:cubicBezTo>
                    <a:lnTo>
                      <a:pt x="2829" y="10599"/>
                    </a:lnTo>
                    <a:cubicBezTo>
                      <a:pt x="3143" y="10599"/>
                      <a:pt x="3397" y="10345"/>
                      <a:pt x="3397" y="10034"/>
                    </a:cubicBezTo>
                    <a:lnTo>
                      <a:pt x="3397" y="565"/>
                    </a:lnTo>
                    <a:cubicBezTo>
                      <a:pt x="3397" y="254"/>
                      <a:pt x="3143" y="0"/>
                      <a:pt x="282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7" name="Google Shape;2305;p74">
                <a:extLst>
                  <a:ext uri="{FF2B5EF4-FFF2-40B4-BE49-F238E27FC236}">
                    <a16:creationId xmlns:a16="http://schemas.microsoft.com/office/drawing/2014/main" id="{FF6FAD81-DA13-EA41-9BCF-958615F3A9F2}"/>
                  </a:ext>
                </a:extLst>
              </p:cNvPr>
              <p:cNvSpPr/>
              <p:nvPr/>
            </p:nvSpPr>
            <p:spPr>
              <a:xfrm>
                <a:off x="3564500" y="2116825"/>
                <a:ext cx="84950" cy="323625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12945" extrusionOk="0">
                    <a:moveTo>
                      <a:pt x="2265" y="1132"/>
                    </a:moveTo>
                    <a:lnTo>
                      <a:pt x="2265" y="11812"/>
                    </a:lnTo>
                    <a:lnTo>
                      <a:pt x="1133" y="11812"/>
                    </a:lnTo>
                    <a:lnTo>
                      <a:pt x="1133" y="1132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1"/>
                      <a:pt x="0" y="565"/>
                    </a:cubicBezTo>
                    <a:lnTo>
                      <a:pt x="0" y="12380"/>
                    </a:lnTo>
                    <a:cubicBezTo>
                      <a:pt x="0" y="12691"/>
                      <a:pt x="254" y="12945"/>
                      <a:pt x="565" y="12945"/>
                    </a:cubicBezTo>
                    <a:lnTo>
                      <a:pt x="2829" y="12945"/>
                    </a:lnTo>
                    <a:cubicBezTo>
                      <a:pt x="3144" y="12945"/>
                      <a:pt x="3397" y="12691"/>
                      <a:pt x="3397" y="12380"/>
                    </a:cubicBezTo>
                    <a:lnTo>
                      <a:pt x="3397" y="565"/>
                    </a:lnTo>
                    <a:cubicBezTo>
                      <a:pt x="3397" y="251"/>
                      <a:pt x="3144" y="0"/>
                      <a:pt x="282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" name="Google Shape;2306;p74">
                <a:extLst>
                  <a:ext uri="{FF2B5EF4-FFF2-40B4-BE49-F238E27FC236}">
                    <a16:creationId xmlns:a16="http://schemas.microsoft.com/office/drawing/2014/main" id="{27A1240F-DD5F-E444-91E2-8C7AD5ED955C}"/>
                  </a:ext>
                </a:extLst>
              </p:cNvPr>
              <p:cNvSpPr/>
              <p:nvPr/>
            </p:nvSpPr>
            <p:spPr>
              <a:xfrm>
                <a:off x="3282325" y="2035675"/>
                <a:ext cx="4595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18193" extrusionOk="0">
                    <a:moveTo>
                      <a:pt x="568" y="0"/>
                    </a:moveTo>
                    <a:cubicBezTo>
                      <a:pt x="254" y="0"/>
                      <a:pt x="1" y="251"/>
                      <a:pt x="1" y="565"/>
                    </a:cubicBezTo>
                    <a:lnTo>
                      <a:pt x="1" y="17625"/>
                    </a:lnTo>
                    <a:cubicBezTo>
                      <a:pt x="1" y="17939"/>
                      <a:pt x="254" y="18192"/>
                      <a:pt x="568" y="18192"/>
                    </a:cubicBezTo>
                    <a:lnTo>
                      <a:pt x="17815" y="18192"/>
                    </a:lnTo>
                    <a:cubicBezTo>
                      <a:pt x="18129" y="18192"/>
                      <a:pt x="18383" y="17939"/>
                      <a:pt x="18383" y="17625"/>
                    </a:cubicBezTo>
                    <a:cubicBezTo>
                      <a:pt x="18383" y="17311"/>
                      <a:pt x="18129" y="17060"/>
                      <a:pt x="17815" y="17060"/>
                    </a:cubicBezTo>
                    <a:lnTo>
                      <a:pt x="1133" y="17060"/>
                    </a:lnTo>
                    <a:lnTo>
                      <a:pt x="1133" y="565"/>
                    </a:lnTo>
                    <a:cubicBezTo>
                      <a:pt x="1133" y="251"/>
                      <a:pt x="879" y="0"/>
                      <a:pt x="568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9" name="Google Shape;2485;p77">
              <a:extLst>
                <a:ext uri="{FF2B5EF4-FFF2-40B4-BE49-F238E27FC236}">
                  <a16:creationId xmlns:a16="http://schemas.microsoft.com/office/drawing/2014/main" id="{D6917D13-DD42-294C-9406-536B8AB83947}"/>
                </a:ext>
              </a:extLst>
            </p:cNvPr>
            <p:cNvSpPr txBox="1">
              <a:spLocks/>
            </p:cNvSpPr>
            <p:nvPr/>
          </p:nvSpPr>
          <p:spPr>
            <a:xfrm>
              <a:off x="7007031" y="4148440"/>
              <a:ext cx="1147375" cy="13164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200">
                  <a:latin typeface="Titillium Web"/>
                </a:rPr>
                <a:t>ROC/AUC</a:t>
              </a:r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19377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73"/>
          <p:cNvSpPr txBox="1">
            <a:spLocks noGrp="1"/>
          </p:cNvSpPr>
          <p:nvPr>
            <p:ph type="title"/>
          </p:nvPr>
        </p:nvSpPr>
        <p:spPr>
          <a:xfrm>
            <a:off x="735173" y="1247767"/>
            <a:ext cx="7236908" cy="614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Logistic Regression</a:t>
            </a:r>
          </a:p>
        </p:txBody>
      </p:sp>
      <p:sp>
        <p:nvSpPr>
          <p:cNvPr id="2251" name="Google Shape;2251;p73"/>
          <p:cNvSpPr txBox="1">
            <a:spLocks noGrp="1"/>
          </p:cNvSpPr>
          <p:nvPr>
            <p:ph type="title" idx="2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253" name="Google Shape;2253;p73"/>
          <p:cNvGrpSpPr/>
          <p:nvPr/>
        </p:nvGrpSpPr>
        <p:grpSpPr>
          <a:xfrm>
            <a:off x="979540" y="3116876"/>
            <a:ext cx="3262114" cy="1430038"/>
            <a:chOff x="992263" y="3356648"/>
            <a:chExt cx="3058423" cy="1273749"/>
          </a:xfrm>
        </p:grpSpPr>
        <p:grpSp>
          <p:nvGrpSpPr>
            <p:cNvPr id="2254" name="Google Shape;2254;p73"/>
            <p:cNvGrpSpPr/>
            <p:nvPr/>
          </p:nvGrpSpPr>
          <p:grpSpPr>
            <a:xfrm>
              <a:off x="3763338" y="3356657"/>
              <a:ext cx="287348" cy="414740"/>
              <a:chOff x="3428826" y="1231820"/>
              <a:chExt cx="287348" cy="414740"/>
            </a:xfrm>
          </p:grpSpPr>
          <p:sp>
            <p:nvSpPr>
              <p:cNvPr id="2255" name="Google Shape;2255;p73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3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3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3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9" name="Google Shape;2259;p73"/>
            <p:cNvGrpSpPr/>
            <p:nvPr/>
          </p:nvGrpSpPr>
          <p:grpSpPr>
            <a:xfrm>
              <a:off x="992263" y="3356648"/>
              <a:ext cx="2887331" cy="1273749"/>
              <a:chOff x="992263" y="3356648"/>
              <a:chExt cx="2887331" cy="1273749"/>
            </a:xfrm>
          </p:grpSpPr>
          <p:grpSp>
            <p:nvGrpSpPr>
              <p:cNvPr id="2260" name="Google Shape;2260;p73"/>
              <p:cNvGrpSpPr/>
              <p:nvPr/>
            </p:nvGrpSpPr>
            <p:grpSpPr>
              <a:xfrm rot="10800000">
                <a:off x="992263" y="3356648"/>
                <a:ext cx="467502" cy="594534"/>
                <a:chOff x="860075" y="2584898"/>
                <a:chExt cx="467502" cy="594534"/>
              </a:xfrm>
            </p:grpSpPr>
            <p:sp>
              <p:nvSpPr>
                <p:cNvPr id="2261" name="Google Shape;2261;p73"/>
                <p:cNvSpPr/>
                <p:nvPr/>
              </p:nvSpPr>
              <p:spPr>
                <a:xfrm>
                  <a:off x="865427" y="2843513"/>
                  <a:ext cx="307228" cy="32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8984" extrusionOk="0">
                      <a:moveTo>
                        <a:pt x="4214" y="0"/>
                      </a:moveTo>
                      <a:cubicBezTo>
                        <a:pt x="3678" y="0"/>
                        <a:pt x="3247" y="431"/>
                        <a:pt x="3247" y="967"/>
                      </a:cubicBezTo>
                      <a:lnTo>
                        <a:pt x="3247" y="5632"/>
                      </a:lnTo>
                      <a:lnTo>
                        <a:pt x="1766" y="4087"/>
                      </a:lnTo>
                      <a:cubicBezTo>
                        <a:pt x="1577" y="3888"/>
                        <a:pt x="1325" y="3793"/>
                        <a:pt x="1062" y="3793"/>
                      </a:cubicBezTo>
                      <a:cubicBezTo>
                        <a:pt x="820" y="3793"/>
                        <a:pt x="578" y="3877"/>
                        <a:pt x="389" y="4056"/>
                      </a:cubicBezTo>
                      <a:cubicBezTo>
                        <a:pt x="11" y="4423"/>
                        <a:pt x="1" y="5044"/>
                        <a:pt x="368" y="5422"/>
                      </a:cubicBezTo>
                      <a:lnTo>
                        <a:pt x="3520" y="8700"/>
                      </a:lnTo>
                      <a:cubicBezTo>
                        <a:pt x="3704" y="8889"/>
                        <a:pt x="3962" y="8984"/>
                        <a:pt x="4219" y="8984"/>
                      </a:cubicBezTo>
                      <a:cubicBezTo>
                        <a:pt x="4477" y="8984"/>
                        <a:pt x="4734" y="8889"/>
                        <a:pt x="4918" y="8700"/>
                      </a:cubicBezTo>
                      <a:lnTo>
                        <a:pt x="8070" y="5422"/>
                      </a:lnTo>
                      <a:cubicBezTo>
                        <a:pt x="8437" y="5044"/>
                        <a:pt x="8427" y="4423"/>
                        <a:pt x="8038" y="4056"/>
                      </a:cubicBezTo>
                      <a:cubicBezTo>
                        <a:pt x="7854" y="3877"/>
                        <a:pt x="7613" y="3788"/>
                        <a:pt x="7372" y="3788"/>
                      </a:cubicBezTo>
                      <a:cubicBezTo>
                        <a:pt x="7117" y="3788"/>
                        <a:pt x="6861" y="3887"/>
                        <a:pt x="6672" y="4087"/>
                      </a:cubicBezTo>
                      <a:lnTo>
                        <a:pt x="5180" y="5632"/>
                      </a:lnTo>
                      <a:lnTo>
                        <a:pt x="5180" y="967"/>
                      </a:lnTo>
                      <a:cubicBezTo>
                        <a:pt x="5180" y="431"/>
                        <a:pt x="4750" y="0"/>
                        <a:pt x="42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73"/>
                <p:cNvSpPr/>
                <p:nvPr/>
              </p:nvSpPr>
              <p:spPr>
                <a:xfrm>
                  <a:off x="860075" y="2835102"/>
                  <a:ext cx="317568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2" h="9457" extrusionOk="0">
                      <a:moveTo>
                        <a:pt x="4361" y="462"/>
                      </a:moveTo>
                      <a:cubicBezTo>
                        <a:pt x="4771" y="462"/>
                        <a:pt x="5096" y="788"/>
                        <a:pt x="5096" y="1198"/>
                      </a:cubicBezTo>
                      <a:lnTo>
                        <a:pt x="5096" y="5863"/>
                      </a:lnTo>
                      <a:cubicBezTo>
                        <a:pt x="5096" y="5957"/>
                        <a:pt x="5159" y="6041"/>
                        <a:pt x="5243" y="6083"/>
                      </a:cubicBezTo>
                      <a:cubicBezTo>
                        <a:pt x="5269" y="6093"/>
                        <a:pt x="5296" y="6098"/>
                        <a:pt x="5323" y="6098"/>
                      </a:cubicBezTo>
                      <a:cubicBezTo>
                        <a:pt x="5387" y="6098"/>
                        <a:pt x="5451" y="6072"/>
                        <a:pt x="5495" y="6020"/>
                      </a:cubicBezTo>
                      <a:lnTo>
                        <a:pt x="6987" y="4476"/>
                      </a:lnTo>
                      <a:cubicBezTo>
                        <a:pt x="7133" y="4330"/>
                        <a:pt x="7326" y="4256"/>
                        <a:pt x="7520" y="4256"/>
                      </a:cubicBezTo>
                      <a:cubicBezTo>
                        <a:pt x="7702" y="4256"/>
                        <a:pt x="7885" y="4322"/>
                        <a:pt x="8028" y="4455"/>
                      </a:cubicBezTo>
                      <a:cubicBezTo>
                        <a:pt x="8164" y="4591"/>
                        <a:pt x="8248" y="4780"/>
                        <a:pt x="8248" y="4969"/>
                      </a:cubicBezTo>
                      <a:cubicBezTo>
                        <a:pt x="8248" y="5170"/>
                        <a:pt x="8185" y="5359"/>
                        <a:pt x="8049" y="5495"/>
                      </a:cubicBezTo>
                      <a:lnTo>
                        <a:pt x="4897" y="8773"/>
                      </a:lnTo>
                      <a:cubicBezTo>
                        <a:pt x="4760" y="8910"/>
                        <a:pt x="4571" y="8983"/>
                        <a:pt x="4361" y="8983"/>
                      </a:cubicBezTo>
                      <a:cubicBezTo>
                        <a:pt x="4161" y="8983"/>
                        <a:pt x="3961" y="8910"/>
                        <a:pt x="3835" y="8773"/>
                      </a:cubicBezTo>
                      <a:lnTo>
                        <a:pt x="683" y="5495"/>
                      </a:lnTo>
                      <a:cubicBezTo>
                        <a:pt x="547" y="5359"/>
                        <a:pt x="473" y="5170"/>
                        <a:pt x="484" y="4969"/>
                      </a:cubicBezTo>
                      <a:cubicBezTo>
                        <a:pt x="484" y="4780"/>
                        <a:pt x="568" y="4591"/>
                        <a:pt x="704" y="4455"/>
                      </a:cubicBezTo>
                      <a:cubicBezTo>
                        <a:pt x="841" y="4329"/>
                        <a:pt x="1020" y="4255"/>
                        <a:pt x="1209" y="4255"/>
                      </a:cubicBezTo>
                      <a:cubicBezTo>
                        <a:pt x="1409" y="4255"/>
                        <a:pt x="1598" y="4329"/>
                        <a:pt x="1745" y="4476"/>
                      </a:cubicBezTo>
                      <a:lnTo>
                        <a:pt x="3226" y="6020"/>
                      </a:lnTo>
                      <a:cubicBezTo>
                        <a:pt x="3270" y="6072"/>
                        <a:pt x="3334" y="6098"/>
                        <a:pt x="3402" y="6098"/>
                      </a:cubicBezTo>
                      <a:cubicBezTo>
                        <a:pt x="3431" y="6098"/>
                        <a:pt x="3460" y="6093"/>
                        <a:pt x="3489" y="6083"/>
                      </a:cubicBezTo>
                      <a:cubicBezTo>
                        <a:pt x="3573" y="6041"/>
                        <a:pt x="3636" y="5957"/>
                        <a:pt x="3636" y="5863"/>
                      </a:cubicBezTo>
                      <a:lnTo>
                        <a:pt x="3636" y="1198"/>
                      </a:lnTo>
                      <a:cubicBezTo>
                        <a:pt x="3636" y="788"/>
                        <a:pt x="3961" y="462"/>
                        <a:pt x="4361" y="462"/>
                      </a:cubicBezTo>
                      <a:close/>
                      <a:moveTo>
                        <a:pt x="4361" y="0"/>
                      </a:moveTo>
                      <a:cubicBezTo>
                        <a:pt x="3699" y="0"/>
                        <a:pt x="3163" y="536"/>
                        <a:pt x="3163" y="1198"/>
                      </a:cubicBezTo>
                      <a:lnTo>
                        <a:pt x="3163" y="5285"/>
                      </a:lnTo>
                      <a:lnTo>
                        <a:pt x="2081" y="4150"/>
                      </a:lnTo>
                      <a:cubicBezTo>
                        <a:pt x="1850" y="3919"/>
                        <a:pt x="1545" y="3783"/>
                        <a:pt x="1209" y="3783"/>
                      </a:cubicBezTo>
                      <a:cubicBezTo>
                        <a:pt x="904" y="3783"/>
                        <a:pt x="610" y="3909"/>
                        <a:pt x="379" y="4119"/>
                      </a:cubicBezTo>
                      <a:cubicBezTo>
                        <a:pt x="148" y="4339"/>
                        <a:pt x="22" y="4644"/>
                        <a:pt x="11" y="4959"/>
                      </a:cubicBezTo>
                      <a:cubicBezTo>
                        <a:pt x="1" y="5285"/>
                        <a:pt x="127" y="5590"/>
                        <a:pt x="347" y="5821"/>
                      </a:cubicBezTo>
                      <a:lnTo>
                        <a:pt x="3499" y="9099"/>
                      </a:lnTo>
                      <a:cubicBezTo>
                        <a:pt x="3720" y="9319"/>
                        <a:pt x="4035" y="9456"/>
                        <a:pt x="4361" y="9456"/>
                      </a:cubicBezTo>
                      <a:cubicBezTo>
                        <a:pt x="4697" y="9456"/>
                        <a:pt x="5012" y="9319"/>
                        <a:pt x="5233" y="9099"/>
                      </a:cubicBezTo>
                      <a:lnTo>
                        <a:pt x="8385" y="5821"/>
                      </a:lnTo>
                      <a:cubicBezTo>
                        <a:pt x="8605" y="5590"/>
                        <a:pt x="8721" y="5285"/>
                        <a:pt x="8721" y="4959"/>
                      </a:cubicBezTo>
                      <a:cubicBezTo>
                        <a:pt x="8710" y="4644"/>
                        <a:pt x="8584" y="4339"/>
                        <a:pt x="8353" y="4119"/>
                      </a:cubicBezTo>
                      <a:cubicBezTo>
                        <a:pt x="8117" y="3898"/>
                        <a:pt x="7816" y="3787"/>
                        <a:pt x="7515" y="3787"/>
                      </a:cubicBezTo>
                      <a:cubicBezTo>
                        <a:pt x="7201" y="3787"/>
                        <a:pt x="6888" y="3908"/>
                        <a:pt x="6651" y="4150"/>
                      </a:cubicBezTo>
                      <a:lnTo>
                        <a:pt x="5569" y="5285"/>
                      </a:lnTo>
                      <a:lnTo>
                        <a:pt x="5569" y="1198"/>
                      </a:lnTo>
                      <a:cubicBezTo>
                        <a:pt x="5569" y="536"/>
                        <a:pt x="5023" y="0"/>
                        <a:pt x="43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73"/>
                <p:cNvSpPr/>
                <p:nvPr/>
              </p:nvSpPr>
              <p:spPr>
                <a:xfrm>
                  <a:off x="1015397" y="2593599"/>
                  <a:ext cx="307191" cy="32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8987" extrusionOk="0">
                      <a:moveTo>
                        <a:pt x="4219" y="1"/>
                      </a:moveTo>
                      <a:cubicBezTo>
                        <a:pt x="3961" y="1"/>
                        <a:pt x="3704" y="93"/>
                        <a:pt x="3520" y="276"/>
                      </a:cubicBezTo>
                      <a:lnTo>
                        <a:pt x="368" y="3554"/>
                      </a:lnTo>
                      <a:cubicBezTo>
                        <a:pt x="1" y="3943"/>
                        <a:pt x="11" y="4553"/>
                        <a:pt x="400" y="4931"/>
                      </a:cubicBezTo>
                      <a:cubicBezTo>
                        <a:pt x="584" y="5110"/>
                        <a:pt x="822" y="5199"/>
                        <a:pt x="1062" y="5199"/>
                      </a:cubicBezTo>
                      <a:cubicBezTo>
                        <a:pt x="1316" y="5199"/>
                        <a:pt x="1571" y="5099"/>
                        <a:pt x="1766" y="4899"/>
                      </a:cubicBezTo>
                      <a:lnTo>
                        <a:pt x="3247" y="3355"/>
                      </a:lnTo>
                      <a:lnTo>
                        <a:pt x="3247" y="8020"/>
                      </a:lnTo>
                      <a:cubicBezTo>
                        <a:pt x="3247" y="8555"/>
                        <a:pt x="3688" y="8987"/>
                        <a:pt x="4213" y="8987"/>
                      </a:cubicBezTo>
                      <a:cubicBezTo>
                        <a:pt x="4750" y="8987"/>
                        <a:pt x="5191" y="8555"/>
                        <a:pt x="5191" y="8020"/>
                      </a:cubicBezTo>
                      <a:lnTo>
                        <a:pt x="5191" y="3355"/>
                      </a:lnTo>
                      <a:lnTo>
                        <a:pt x="6672" y="4899"/>
                      </a:lnTo>
                      <a:cubicBezTo>
                        <a:pt x="6861" y="5099"/>
                        <a:pt x="7113" y="5193"/>
                        <a:pt x="7365" y="5193"/>
                      </a:cubicBezTo>
                      <a:cubicBezTo>
                        <a:pt x="7607" y="5193"/>
                        <a:pt x="7849" y="5109"/>
                        <a:pt x="8038" y="4931"/>
                      </a:cubicBezTo>
                      <a:cubicBezTo>
                        <a:pt x="8427" y="4553"/>
                        <a:pt x="8437" y="3943"/>
                        <a:pt x="8070" y="3554"/>
                      </a:cubicBezTo>
                      <a:lnTo>
                        <a:pt x="4918" y="276"/>
                      </a:lnTo>
                      <a:cubicBezTo>
                        <a:pt x="4734" y="93"/>
                        <a:pt x="4476" y="1"/>
                        <a:pt x="421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73"/>
                <p:cNvSpPr/>
                <p:nvPr/>
              </p:nvSpPr>
              <p:spPr>
                <a:xfrm>
                  <a:off x="1010045" y="2584898"/>
                  <a:ext cx="317532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" h="9457" extrusionOk="0">
                      <a:moveTo>
                        <a:pt x="4360" y="473"/>
                      </a:moveTo>
                      <a:cubicBezTo>
                        <a:pt x="4570" y="473"/>
                        <a:pt x="4760" y="547"/>
                        <a:pt x="4897" y="683"/>
                      </a:cubicBezTo>
                      <a:lnTo>
                        <a:pt x="8049" y="3961"/>
                      </a:lnTo>
                      <a:cubicBezTo>
                        <a:pt x="8185" y="4098"/>
                        <a:pt x="8259" y="4288"/>
                        <a:pt x="8248" y="4487"/>
                      </a:cubicBezTo>
                      <a:cubicBezTo>
                        <a:pt x="8248" y="4676"/>
                        <a:pt x="8164" y="4865"/>
                        <a:pt x="8028" y="5002"/>
                      </a:cubicBezTo>
                      <a:cubicBezTo>
                        <a:pt x="7891" y="5128"/>
                        <a:pt x="7712" y="5201"/>
                        <a:pt x="7512" y="5201"/>
                      </a:cubicBezTo>
                      <a:cubicBezTo>
                        <a:pt x="7313" y="5201"/>
                        <a:pt x="7124" y="5117"/>
                        <a:pt x="6987" y="4981"/>
                      </a:cubicBezTo>
                      <a:lnTo>
                        <a:pt x="5506" y="3426"/>
                      </a:lnTo>
                      <a:cubicBezTo>
                        <a:pt x="5455" y="3382"/>
                        <a:pt x="5394" y="3359"/>
                        <a:pt x="5330" y="3359"/>
                      </a:cubicBezTo>
                      <a:cubicBezTo>
                        <a:pt x="5301" y="3359"/>
                        <a:pt x="5272" y="3363"/>
                        <a:pt x="5243" y="3373"/>
                      </a:cubicBezTo>
                      <a:cubicBezTo>
                        <a:pt x="5159" y="3415"/>
                        <a:pt x="5096" y="3499"/>
                        <a:pt x="5096" y="3594"/>
                      </a:cubicBezTo>
                      <a:lnTo>
                        <a:pt x="5096" y="8259"/>
                      </a:lnTo>
                      <a:cubicBezTo>
                        <a:pt x="5096" y="8658"/>
                        <a:pt x="4770" y="8995"/>
                        <a:pt x="4360" y="8995"/>
                      </a:cubicBezTo>
                      <a:cubicBezTo>
                        <a:pt x="3961" y="8995"/>
                        <a:pt x="3636" y="8658"/>
                        <a:pt x="3636" y="8259"/>
                      </a:cubicBezTo>
                      <a:lnTo>
                        <a:pt x="3636" y="3594"/>
                      </a:lnTo>
                      <a:cubicBezTo>
                        <a:pt x="3636" y="3499"/>
                        <a:pt x="3573" y="3415"/>
                        <a:pt x="3489" y="3373"/>
                      </a:cubicBezTo>
                      <a:cubicBezTo>
                        <a:pt x="3457" y="3363"/>
                        <a:pt x="3426" y="3363"/>
                        <a:pt x="3394" y="3363"/>
                      </a:cubicBezTo>
                      <a:cubicBezTo>
                        <a:pt x="3331" y="3363"/>
                        <a:pt x="3279" y="3384"/>
                        <a:pt x="3226" y="3426"/>
                      </a:cubicBezTo>
                      <a:lnTo>
                        <a:pt x="1745" y="4981"/>
                      </a:lnTo>
                      <a:cubicBezTo>
                        <a:pt x="1598" y="5127"/>
                        <a:pt x="1405" y="5200"/>
                        <a:pt x="1212" y="5200"/>
                      </a:cubicBezTo>
                      <a:cubicBezTo>
                        <a:pt x="1029" y="5200"/>
                        <a:pt x="847" y="5135"/>
                        <a:pt x="704" y="5002"/>
                      </a:cubicBezTo>
                      <a:cubicBezTo>
                        <a:pt x="568" y="4865"/>
                        <a:pt x="484" y="4676"/>
                        <a:pt x="484" y="4487"/>
                      </a:cubicBezTo>
                      <a:cubicBezTo>
                        <a:pt x="473" y="4288"/>
                        <a:pt x="547" y="4098"/>
                        <a:pt x="683" y="3961"/>
                      </a:cubicBezTo>
                      <a:lnTo>
                        <a:pt x="3835" y="683"/>
                      </a:lnTo>
                      <a:cubicBezTo>
                        <a:pt x="3972" y="547"/>
                        <a:pt x="4161" y="473"/>
                        <a:pt x="4360" y="473"/>
                      </a:cubicBezTo>
                      <a:close/>
                      <a:moveTo>
                        <a:pt x="4360" y="1"/>
                      </a:moveTo>
                      <a:cubicBezTo>
                        <a:pt x="4035" y="1"/>
                        <a:pt x="3720" y="127"/>
                        <a:pt x="3499" y="358"/>
                      </a:cubicBezTo>
                      <a:lnTo>
                        <a:pt x="347" y="3636"/>
                      </a:lnTo>
                      <a:cubicBezTo>
                        <a:pt x="126" y="3867"/>
                        <a:pt x="0" y="4172"/>
                        <a:pt x="11" y="4498"/>
                      </a:cubicBezTo>
                      <a:cubicBezTo>
                        <a:pt x="21" y="4813"/>
                        <a:pt x="148" y="5117"/>
                        <a:pt x="379" y="5338"/>
                      </a:cubicBezTo>
                      <a:cubicBezTo>
                        <a:pt x="615" y="5559"/>
                        <a:pt x="916" y="5669"/>
                        <a:pt x="1217" y="5669"/>
                      </a:cubicBezTo>
                      <a:cubicBezTo>
                        <a:pt x="1531" y="5669"/>
                        <a:pt x="1844" y="5548"/>
                        <a:pt x="2081" y="5306"/>
                      </a:cubicBezTo>
                      <a:lnTo>
                        <a:pt x="3163" y="4172"/>
                      </a:lnTo>
                      <a:lnTo>
                        <a:pt x="3163" y="8259"/>
                      </a:lnTo>
                      <a:cubicBezTo>
                        <a:pt x="3163" y="8921"/>
                        <a:pt x="3699" y="9457"/>
                        <a:pt x="4360" y="9457"/>
                      </a:cubicBezTo>
                      <a:cubicBezTo>
                        <a:pt x="5033" y="9457"/>
                        <a:pt x="5569" y="8921"/>
                        <a:pt x="5569" y="8259"/>
                      </a:cubicBezTo>
                      <a:lnTo>
                        <a:pt x="5569" y="4172"/>
                      </a:lnTo>
                      <a:lnTo>
                        <a:pt x="6651" y="5306"/>
                      </a:lnTo>
                      <a:cubicBezTo>
                        <a:pt x="6882" y="5537"/>
                        <a:pt x="7187" y="5674"/>
                        <a:pt x="7512" y="5674"/>
                      </a:cubicBezTo>
                      <a:cubicBezTo>
                        <a:pt x="7827" y="5674"/>
                        <a:pt x="8122" y="5548"/>
                        <a:pt x="8353" y="5338"/>
                      </a:cubicBezTo>
                      <a:cubicBezTo>
                        <a:pt x="8584" y="5117"/>
                        <a:pt x="8710" y="4813"/>
                        <a:pt x="8721" y="4498"/>
                      </a:cubicBezTo>
                      <a:cubicBezTo>
                        <a:pt x="8721" y="4172"/>
                        <a:pt x="8605" y="3867"/>
                        <a:pt x="8385" y="3636"/>
                      </a:cubicBezTo>
                      <a:lnTo>
                        <a:pt x="5233" y="358"/>
                      </a:lnTo>
                      <a:cubicBezTo>
                        <a:pt x="5012" y="127"/>
                        <a:pt x="4696" y="1"/>
                        <a:pt x="43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5" name="Google Shape;2265;p73"/>
              <p:cNvGrpSpPr/>
              <p:nvPr/>
            </p:nvGrpSpPr>
            <p:grpSpPr>
              <a:xfrm>
                <a:off x="1575442" y="3470558"/>
                <a:ext cx="1987176" cy="984166"/>
                <a:chOff x="1230758" y="2353844"/>
                <a:chExt cx="2295721" cy="1136975"/>
              </a:xfrm>
            </p:grpSpPr>
            <p:sp>
              <p:nvSpPr>
                <p:cNvPr id="2266" name="Google Shape;2266;p73"/>
                <p:cNvSpPr/>
                <p:nvPr/>
              </p:nvSpPr>
              <p:spPr>
                <a:xfrm>
                  <a:off x="1239169" y="2362255"/>
                  <a:ext cx="2134281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18" h="30754" extrusionOk="0">
                      <a:moveTo>
                        <a:pt x="2228" y="1"/>
                      </a:moveTo>
                      <a:cubicBezTo>
                        <a:pt x="100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1009" y="30754"/>
                        <a:pt x="2228" y="30754"/>
                      </a:cubicBezTo>
                      <a:lnTo>
                        <a:pt x="56390" y="30754"/>
                      </a:lnTo>
                      <a:cubicBezTo>
                        <a:pt x="57609" y="30754"/>
                        <a:pt x="58618" y="29756"/>
                        <a:pt x="58618" y="28526"/>
                      </a:cubicBezTo>
                      <a:lnTo>
                        <a:pt x="58618" y="2228"/>
                      </a:lnTo>
                      <a:cubicBezTo>
                        <a:pt x="58618" y="999"/>
                        <a:pt x="57609" y="1"/>
                        <a:pt x="56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73"/>
                <p:cNvSpPr/>
                <p:nvPr/>
              </p:nvSpPr>
              <p:spPr>
                <a:xfrm>
                  <a:off x="1230758" y="2353844"/>
                  <a:ext cx="2151103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0" h="31227" extrusionOk="0">
                      <a:moveTo>
                        <a:pt x="56621" y="463"/>
                      </a:moveTo>
                      <a:cubicBezTo>
                        <a:pt x="57714" y="463"/>
                        <a:pt x="58607" y="1356"/>
                        <a:pt x="58607" y="2459"/>
                      </a:cubicBezTo>
                      <a:lnTo>
                        <a:pt x="58607" y="28757"/>
                      </a:lnTo>
                      <a:cubicBezTo>
                        <a:pt x="58607" y="29861"/>
                        <a:pt x="57714" y="30754"/>
                        <a:pt x="56621" y="30754"/>
                      </a:cubicBezTo>
                      <a:lnTo>
                        <a:pt x="2459" y="30754"/>
                      </a:lnTo>
                      <a:cubicBezTo>
                        <a:pt x="1366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6" y="463"/>
                        <a:pt x="2459" y="463"/>
                      </a:cubicBezTo>
                      <a:close/>
                      <a:moveTo>
                        <a:pt x="2459" y="1"/>
                      </a:moveTo>
                      <a:cubicBezTo>
                        <a:pt x="1104" y="1"/>
                        <a:pt x="0" y="1103"/>
                        <a:pt x="0" y="2459"/>
                      </a:cubicBezTo>
                      <a:lnTo>
                        <a:pt x="0" y="28757"/>
                      </a:lnTo>
                      <a:cubicBezTo>
                        <a:pt x="0" y="30113"/>
                        <a:pt x="1104" y="31227"/>
                        <a:pt x="2459" y="31227"/>
                      </a:cubicBezTo>
                      <a:lnTo>
                        <a:pt x="56621" y="31227"/>
                      </a:lnTo>
                      <a:cubicBezTo>
                        <a:pt x="57976" y="31227"/>
                        <a:pt x="59080" y="30113"/>
                        <a:pt x="59080" y="28757"/>
                      </a:cubicBezTo>
                      <a:lnTo>
                        <a:pt x="59080" y="2459"/>
                      </a:lnTo>
                      <a:cubicBezTo>
                        <a:pt x="59080" y="1103"/>
                        <a:pt x="57976" y="1"/>
                        <a:pt x="56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73"/>
                <p:cNvSpPr/>
                <p:nvPr/>
              </p:nvSpPr>
              <p:spPr>
                <a:xfrm>
                  <a:off x="1384151" y="2362255"/>
                  <a:ext cx="2133917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08" h="30754" extrusionOk="0">
                      <a:moveTo>
                        <a:pt x="2228" y="1"/>
                      </a:moveTo>
                      <a:cubicBezTo>
                        <a:pt x="99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999" y="30754"/>
                        <a:pt x="2228" y="30754"/>
                      </a:cubicBezTo>
                      <a:lnTo>
                        <a:pt x="56380" y="30754"/>
                      </a:lnTo>
                      <a:cubicBezTo>
                        <a:pt x="57609" y="30754"/>
                        <a:pt x="58607" y="29756"/>
                        <a:pt x="58607" y="28526"/>
                      </a:cubicBezTo>
                      <a:lnTo>
                        <a:pt x="58607" y="2228"/>
                      </a:lnTo>
                      <a:cubicBezTo>
                        <a:pt x="58607" y="999"/>
                        <a:pt x="57609" y="1"/>
                        <a:pt x="56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73"/>
                <p:cNvSpPr/>
                <p:nvPr/>
              </p:nvSpPr>
              <p:spPr>
                <a:xfrm>
                  <a:off x="1375340" y="2353844"/>
                  <a:ext cx="2151139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1" h="31227" extrusionOk="0">
                      <a:moveTo>
                        <a:pt x="56622" y="463"/>
                      </a:moveTo>
                      <a:cubicBezTo>
                        <a:pt x="57725" y="463"/>
                        <a:pt x="58618" y="1356"/>
                        <a:pt x="58618" y="2459"/>
                      </a:cubicBezTo>
                      <a:lnTo>
                        <a:pt x="58618" y="28757"/>
                      </a:lnTo>
                      <a:cubicBezTo>
                        <a:pt x="58618" y="29861"/>
                        <a:pt x="57725" y="30754"/>
                        <a:pt x="56622" y="30754"/>
                      </a:cubicBezTo>
                      <a:lnTo>
                        <a:pt x="2470" y="30754"/>
                      </a:lnTo>
                      <a:cubicBezTo>
                        <a:pt x="1367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7" y="463"/>
                        <a:pt x="2470" y="463"/>
                      </a:cubicBezTo>
                      <a:close/>
                      <a:moveTo>
                        <a:pt x="2470" y="1"/>
                      </a:moveTo>
                      <a:cubicBezTo>
                        <a:pt x="1105" y="1"/>
                        <a:pt x="1" y="1103"/>
                        <a:pt x="1" y="2459"/>
                      </a:cubicBezTo>
                      <a:lnTo>
                        <a:pt x="1" y="28757"/>
                      </a:lnTo>
                      <a:cubicBezTo>
                        <a:pt x="1" y="30113"/>
                        <a:pt x="1105" y="31227"/>
                        <a:pt x="2470" y="31227"/>
                      </a:cubicBezTo>
                      <a:lnTo>
                        <a:pt x="56622" y="31227"/>
                      </a:lnTo>
                      <a:cubicBezTo>
                        <a:pt x="57977" y="31227"/>
                        <a:pt x="59081" y="30113"/>
                        <a:pt x="59081" y="28757"/>
                      </a:cubicBezTo>
                      <a:lnTo>
                        <a:pt x="59081" y="2459"/>
                      </a:lnTo>
                      <a:cubicBezTo>
                        <a:pt x="59081" y="1103"/>
                        <a:pt x="57977" y="1"/>
                        <a:pt x="566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73"/>
                <p:cNvSpPr/>
                <p:nvPr/>
              </p:nvSpPr>
              <p:spPr>
                <a:xfrm>
                  <a:off x="1513841" y="2491945"/>
                  <a:ext cx="1874532" cy="86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84" h="23631" extrusionOk="0">
                      <a:moveTo>
                        <a:pt x="25742" y="2806"/>
                      </a:moveTo>
                      <a:cubicBezTo>
                        <a:pt x="30712" y="2806"/>
                        <a:pt x="34746" y="6841"/>
                        <a:pt x="34746" y="11821"/>
                      </a:cubicBezTo>
                      <a:cubicBezTo>
                        <a:pt x="34746" y="16790"/>
                        <a:pt x="30712" y="20825"/>
                        <a:pt x="25742" y="20825"/>
                      </a:cubicBezTo>
                      <a:cubicBezTo>
                        <a:pt x="20762" y="20825"/>
                        <a:pt x="16727" y="16790"/>
                        <a:pt x="16727" y="11821"/>
                      </a:cubicBezTo>
                      <a:cubicBezTo>
                        <a:pt x="16727" y="6841"/>
                        <a:pt x="20762" y="2806"/>
                        <a:pt x="25742" y="2806"/>
                      </a:cubicBezTo>
                      <a:close/>
                      <a:moveTo>
                        <a:pt x="4802" y="0"/>
                      </a:moveTo>
                      <a:cubicBezTo>
                        <a:pt x="4434" y="0"/>
                        <a:pt x="4182" y="221"/>
                        <a:pt x="4119" y="557"/>
                      </a:cubicBezTo>
                      <a:lnTo>
                        <a:pt x="4119" y="568"/>
                      </a:lnTo>
                      <a:cubicBezTo>
                        <a:pt x="3867" y="2417"/>
                        <a:pt x="2407" y="3867"/>
                        <a:pt x="558" y="4119"/>
                      </a:cubicBezTo>
                      <a:cubicBezTo>
                        <a:pt x="558" y="4119"/>
                        <a:pt x="558" y="4130"/>
                        <a:pt x="547" y="4130"/>
                      </a:cubicBezTo>
                      <a:cubicBezTo>
                        <a:pt x="63" y="4224"/>
                        <a:pt x="0" y="4413"/>
                        <a:pt x="0" y="4823"/>
                      </a:cubicBezTo>
                      <a:lnTo>
                        <a:pt x="0" y="18807"/>
                      </a:lnTo>
                      <a:cubicBezTo>
                        <a:pt x="0" y="19228"/>
                        <a:pt x="63" y="19407"/>
                        <a:pt x="547" y="19512"/>
                      </a:cubicBezTo>
                      <a:lnTo>
                        <a:pt x="558" y="19512"/>
                      </a:lnTo>
                      <a:cubicBezTo>
                        <a:pt x="2407" y="19764"/>
                        <a:pt x="3867" y="21224"/>
                        <a:pt x="4119" y="23073"/>
                      </a:cubicBezTo>
                      <a:cubicBezTo>
                        <a:pt x="4182" y="23409"/>
                        <a:pt x="4434" y="23630"/>
                        <a:pt x="4802" y="23630"/>
                      </a:cubicBezTo>
                      <a:lnTo>
                        <a:pt x="46682" y="23630"/>
                      </a:lnTo>
                      <a:cubicBezTo>
                        <a:pt x="47039" y="23630"/>
                        <a:pt x="47302" y="23409"/>
                        <a:pt x="47354" y="23073"/>
                      </a:cubicBezTo>
                      <a:lnTo>
                        <a:pt x="47365" y="23073"/>
                      </a:lnTo>
                      <a:cubicBezTo>
                        <a:pt x="47607" y="21224"/>
                        <a:pt x="49067" y="19764"/>
                        <a:pt x="50916" y="19512"/>
                      </a:cubicBezTo>
                      <a:lnTo>
                        <a:pt x="50927" y="19512"/>
                      </a:lnTo>
                      <a:cubicBezTo>
                        <a:pt x="51410" y="19407"/>
                        <a:pt x="51483" y="19228"/>
                        <a:pt x="51483" y="18807"/>
                      </a:cubicBezTo>
                      <a:lnTo>
                        <a:pt x="51483" y="4823"/>
                      </a:lnTo>
                      <a:cubicBezTo>
                        <a:pt x="51483" y="4413"/>
                        <a:pt x="51410" y="4224"/>
                        <a:pt x="50927" y="4130"/>
                      </a:cubicBezTo>
                      <a:lnTo>
                        <a:pt x="50916" y="4119"/>
                      </a:lnTo>
                      <a:cubicBezTo>
                        <a:pt x="49067" y="3867"/>
                        <a:pt x="47607" y="2417"/>
                        <a:pt x="47365" y="568"/>
                      </a:cubicBezTo>
                      <a:lnTo>
                        <a:pt x="47354" y="557"/>
                      </a:lnTo>
                      <a:cubicBezTo>
                        <a:pt x="47302" y="221"/>
                        <a:pt x="47039" y="0"/>
                        <a:pt x="466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73"/>
                <p:cNvSpPr/>
                <p:nvPr/>
              </p:nvSpPr>
              <p:spPr>
                <a:xfrm>
                  <a:off x="2337056" y="2731809"/>
                  <a:ext cx="228036" cy="38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10455" extrusionOk="0">
                      <a:moveTo>
                        <a:pt x="2501" y="0"/>
                      </a:moveTo>
                      <a:lnTo>
                        <a:pt x="2501" y="1544"/>
                      </a:lnTo>
                      <a:cubicBezTo>
                        <a:pt x="1241" y="1787"/>
                        <a:pt x="453" y="2553"/>
                        <a:pt x="453" y="3667"/>
                      </a:cubicBezTo>
                      <a:cubicBezTo>
                        <a:pt x="453" y="6251"/>
                        <a:pt x="4309" y="5485"/>
                        <a:pt x="4309" y="6777"/>
                      </a:cubicBezTo>
                      <a:cubicBezTo>
                        <a:pt x="4309" y="7197"/>
                        <a:pt x="3941" y="7418"/>
                        <a:pt x="3363" y="7418"/>
                      </a:cubicBezTo>
                      <a:cubicBezTo>
                        <a:pt x="2596" y="7418"/>
                        <a:pt x="1472" y="6977"/>
                        <a:pt x="726" y="6314"/>
                      </a:cubicBezTo>
                      <a:lnTo>
                        <a:pt x="1" y="7743"/>
                      </a:lnTo>
                      <a:cubicBezTo>
                        <a:pt x="673" y="8301"/>
                        <a:pt x="1567" y="8700"/>
                        <a:pt x="2501" y="8836"/>
                      </a:cubicBezTo>
                      <a:lnTo>
                        <a:pt x="2501" y="10454"/>
                      </a:lnTo>
                      <a:lnTo>
                        <a:pt x="3878" y="10454"/>
                      </a:lnTo>
                      <a:lnTo>
                        <a:pt x="3878" y="8889"/>
                      </a:lnTo>
                      <a:cubicBezTo>
                        <a:pt x="5244" y="8731"/>
                        <a:pt x="6263" y="7975"/>
                        <a:pt x="6263" y="6683"/>
                      </a:cubicBezTo>
                      <a:cubicBezTo>
                        <a:pt x="6263" y="4045"/>
                        <a:pt x="2396" y="4759"/>
                        <a:pt x="2396" y="3499"/>
                      </a:cubicBezTo>
                      <a:cubicBezTo>
                        <a:pt x="2396" y="3152"/>
                        <a:pt x="2722" y="2973"/>
                        <a:pt x="3206" y="2973"/>
                      </a:cubicBezTo>
                      <a:cubicBezTo>
                        <a:pt x="3794" y="2973"/>
                        <a:pt x="4771" y="3289"/>
                        <a:pt x="5538" y="3730"/>
                      </a:cubicBezTo>
                      <a:lnTo>
                        <a:pt x="6242" y="2280"/>
                      </a:lnTo>
                      <a:cubicBezTo>
                        <a:pt x="5611" y="1881"/>
                        <a:pt x="4761" y="1586"/>
                        <a:pt x="3878" y="1492"/>
                      </a:cubicBezTo>
                      <a:lnTo>
                        <a:pt x="38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73"/>
                <p:cNvSpPr/>
                <p:nvPr/>
              </p:nvSpPr>
              <p:spPr>
                <a:xfrm>
                  <a:off x="1679867" y="2803317"/>
                  <a:ext cx="237976" cy="23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6" h="6536" extrusionOk="0">
                      <a:moveTo>
                        <a:pt x="3268" y="1"/>
                      </a:moveTo>
                      <a:cubicBezTo>
                        <a:pt x="1461" y="1"/>
                        <a:pt x="0" y="1462"/>
                        <a:pt x="0" y="3269"/>
                      </a:cubicBezTo>
                      <a:cubicBezTo>
                        <a:pt x="0" y="5065"/>
                        <a:pt x="1461" y="6536"/>
                        <a:pt x="3268" y="6536"/>
                      </a:cubicBezTo>
                      <a:cubicBezTo>
                        <a:pt x="5075" y="6536"/>
                        <a:pt x="6535" y="5065"/>
                        <a:pt x="6535" y="3269"/>
                      </a:cubicBezTo>
                      <a:cubicBezTo>
                        <a:pt x="6535" y="1462"/>
                        <a:pt x="5075" y="1"/>
                        <a:pt x="32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73"/>
                <p:cNvSpPr/>
                <p:nvPr/>
              </p:nvSpPr>
              <p:spPr>
                <a:xfrm>
                  <a:off x="2835536" y="2362255"/>
                  <a:ext cx="386783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3" h="30754" extrusionOk="0">
                      <a:moveTo>
                        <a:pt x="0" y="1"/>
                      </a:moveTo>
                      <a:lnTo>
                        <a:pt x="0" y="30754"/>
                      </a:lnTo>
                      <a:lnTo>
                        <a:pt x="10622" y="30754"/>
                      </a:lnTo>
                      <a:lnTo>
                        <a:pt x="106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73"/>
                <p:cNvSpPr/>
                <p:nvPr/>
              </p:nvSpPr>
              <p:spPr>
                <a:xfrm>
                  <a:off x="2826725" y="2353844"/>
                  <a:ext cx="404005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6" h="31227" extrusionOk="0">
                      <a:moveTo>
                        <a:pt x="10633" y="463"/>
                      </a:moveTo>
                      <a:lnTo>
                        <a:pt x="10633" y="30754"/>
                      </a:lnTo>
                      <a:lnTo>
                        <a:pt x="474" y="30754"/>
                      </a:lnTo>
                      <a:lnTo>
                        <a:pt x="474" y="463"/>
                      </a:lnTo>
                      <a:close/>
                      <a:moveTo>
                        <a:pt x="242" y="1"/>
                      </a:moveTo>
                      <a:cubicBezTo>
                        <a:pt x="105" y="1"/>
                        <a:pt x="0" y="106"/>
                        <a:pt x="0" y="232"/>
                      </a:cubicBezTo>
                      <a:lnTo>
                        <a:pt x="0" y="30985"/>
                      </a:lnTo>
                      <a:cubicBezTo>
                        <a:pt x="0" y="31122"/>
                        <a:pt x="105" y="31227"/>
                        <a:pt x="242" y="31227"/>
                      </a:cubicBezTo>
                      <a:lnTo>
                        <a:pt x="10864" y="31227"/>
                      </a:lnTo>
                      <a:cubicBezTo>
                        <a:pt x="10990" y="31227"/>
                        <a:pt x="11095" y="31122"/>
                        <a:pt x="11095" y="30985"/>
                      </a:cubicBezTo>
                      <a:lnTo>
                        <a:pt x="11095" y="232"/>
                      </a:lnTo>
                      <a:cubicBezTo>
                        <a:pt x="11095" y="106"/>
                        <a:pt x="10990" y="1"/>
                        <a:pt x="108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5" name="Google Shape;2275;p73"/>
              <p:cNvGrpSpPr/>
              <p:nvPr/>
            </p:nvGrpSpPr>
            <p:grpSpPr>
              <a:xfrm>
                <a:off x="3118249" y="3868769"/>
                <a:ext cx="761344" cy="761628"/>
                <a:chOff x="5512545" y="999244"/>
                <a:chExt cx="879556" cy="879884"/>
              </a:xfrm>
            </p:grpSpPr>
            <p:sp>
              <p:nvSpPr>
                <p:cNvPr id="2276" name="Google Shape;2276;p73"/>
                <p:cNvSpPr/>
                <p:nvPr/>
              </p:nvSpPr>
              <p:spPr>
                <a:xfrm>
                  <a:off x="5520956" y="1008055"/>
                  <a:ext cx="862699" cy="862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4" h="23693" extrusionOk="0">
                      <a:moveTo>
                        <a:pt x="11852" y="1"/>
                      </a:moveTo>
                      <a:cubicBezTo>
                        <a:pt x="5307" y="1"/>
                        <a:pt x="1" y="5296"/>
                        <a:pt x="1" y="11841"/>
                      </a:cubicBezTo>
                      <a:cubicBezTo>
                        <a:pt x="1" y="18387"/>
                        <a:pt x="5307" y="23693"/>
                        <a:pt x="11852" y="23693"/>
                      </a:cubicBezTo>
                      <a:cubicBezTo>
                        <a:pt x="18388" y="23693"/>
                        <a:pt x="23694" y="18387"/>
                        <a:pt x="23694" y="11841"/>
                      </a:cubicBezTo>
                      <a:cubicBezTo>
                        <a:pt x="23694" y="5296"/>
                        <a:pt x="18388" y="1"/>
                        <a:pt x="118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73"/>
                <p:cNvSpPr/>
                <p:nvPr/>
              </p:nvSpPr>
              <p:spPr>
                <a:xfrm>
                  <a:off x="5512545" y="999244"/>
                  <a:ext cx="879556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7" h="24166" extrusionOk="0">
                      <a:moveTo>
                        <a:pt x="12083" y="474"/>
                      </a:moveTo>
                      <a:cubicBezTo>
                        <a:pt x="18482" y="474"/>
                        <a:pt x="23694" y="5685"/>
                        <a:pt x="23694" y="12083"/>
                      </a:cubicBezTo>
                      <a:cubicBezTo>
                        <a:pt x="23694" y="18492"/>
                        <a:pt x="18482" y="23694"/>
                        <a:pt x="12083" y="23694"/>
                      </a:cubicBezTo>
                      <a:cubicBezTo>
                        <a:pt x="5674" y="23694"/>
                        <a:pt x="463" y="18492"/>
                        <a:pt x="463" y="12083"/>
                      </a:cubicBezTo>
                      <a:cubicBezTo>
                        <a:pt x="463" y="5685"/>
                        <a:pt x="5674" y="474"/>
                        <a:pt x="12083" y="474"/>
                      </a:cubicBezTo>
                      <a:close/>
                      <a:moveTo>
                        <a:pt x="12083" y="0"/>
                      </a:moveTo>
                      <a:cubicBezTo>
                        <a:pt x="5422" y="0"/>
                        <a:pt x="1" y="5422"/>
                        <a:pt x="1" y="12083"/>
                      </a:cubicBezTo>
                      <a:cubicBezTo>
                        <a:pt x="1" y="18745"/>
                        <a:pt x="5422" y="24166"/>
                        <a:pt x="12083" y="24166"/>
                      </a:cubicBezTo>
                      <a:cubicBezTo>
                        <a:pt x="18745" y="24166"/>
                        <a:pt x="24156" y="18745"/>
                        <a:pt x="24156" y="12083"/>
                      </a:cubicBezTo>
                      <a:cubicBezTo>
                        <a:pt x="24156" y="5422"/>
                        <a:pt x="18745" y="0"/>
                        <a:pt x="120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73"/>
                <p:cNvSpPr/>
                <p:nvPr/>
              </p:nvSpPr>
              <p:spPr>
                <a:xfrm>
                  <a:off x="5621955" y="1109054"/>
                  <a:ext cx="660732" cy="66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8135" extrusionOk="0">
                      <a:moveTo>
                        <a:pt x="9078" y="0"/>
                      </a:moveTo>
                      <a:cubicBezTo>
                        <a:pt x="4067" y="0"/>
                        <a:pt x="1" y="4056"/>
                        <a:pt x="1" y="9067"/>
                      </a:cubicBezTo>
                      <a:cubicBezTo>
                        <a:pt x="1" y="14079"/>
                        <a:pt x="4067" y="18135"/>
                        <a:pt x="9078" y="18135"/>
                      </a:cubicBezTo>
                      <a:cubicBezTo>
                        <a:pt x="14080" y="18135"/>
                        <a:pt x="18146" y="14079"/>
                        <a:pt x="18146" y="9067"/>
                      </a:cubicBezTo>
                      <a:cubicBezTo>
                        <a:pt x="18146" y="4056"/>
                        <a:pt x="14080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73"/>
                <p:cNvSpPr/>
                <p:nvPr/>
              </p:nvSpPr>
              <p:spPr>
                <a:xfrm>
                  <a:off x="5613545" y="1100243"/>
                  <a:ext cx="677554" cy="677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9" h="18619" extrusionOk="0">
                      <a:moveTo>
                        <a:pt x="9309" y="473"/>
                      </a:moveTo>
                      <a:cubicBezTo>
                        <a:pt x="14174" y="473"/>
                        <a:pt x="18146" y="4434"/>
                        <a:pt x="18146" y="9309"/>
                      </a:cubicBezTo>
                      <a:cubicBezTo>
                        <a:pt x="18146" y="14184"/>
                        <a:pt x="14174" y="18146"/>
                        <a:pt x="9309" y="18146"/>
                      </a:cubicBezTo>
                      <a:cubicBezTo>
                        <a:pt x="4434" y="18146"/>
                        <a:pt x="474" y="14184"/>
                        <a:pt x="474" y="9309"/>
                      </a:cubicBezTo>
                      <a:cubicBezTo>
                        <a:pt x="474" y="4434"/>
                        <a:pt x="4434" y="473"/>
                        <a:pt x="9309" y="473"/>
                      </a:cubicBezTo>
                      <a:close/>
                      <a:moveTo>
                        <a:pt x="9309" y="0"/>
                      </a:moveTo>
                      <a:cubicBezTo>
                        <a:pt x="4172" y="0"/>
                        <a:pt x="0" y="4182"/>
                        <a:pt x="0" y="9309"/>
                      </a:cubicBezTo>
                      <a:cubicBezTo>
                        <a:pt x="0" y="14437"/>
                        <a:pt x="4172" y="18618"/>
                        <a:pt x="9309" y="18618"/>
                      </a:cubicBezTo>
                      <a:cubicBezTo>
                        <a:pt x="14437" y="18618"/>
                        <a:pt x="18608" y="14437"/>
                        <a:pt x="18608" y="9309"/>
                      </a:cubicBezTo>
                      <a:cubicBezTo>
                        <a:pt x="18608" y="4182"/>
                        <a:pt x="14437" y="0"/>
                        <a:pt x="93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73"/>
                <p:cNvSpPr/>
                <p:nvPr/>
              </p:nvSpPr>
              <p:spPr>
                <a:xfrm>
                  <a:off x="5826248" y="1228403"/>
                  <a:ext cx="252139" cy="421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11579" extrusionOk="0">
                      <a:moveTo>
                        <a:pt x="2774" y="0"/>
                      </a:moveTo>
                      <a:lnTo>
                        <a:pt x="2774" y="1713"/>
                      </a:lnTo>
                      <a:cubicBezTo>
                        <a:pt x="1377" y="1976"/>
                        <a:pt x="494" y="2826"/>
                        <a:pt x="494" y="4066"/>
                      </a:cubicBezTo>
                      <a:cubicBezTo>
                        <a:pt x="494" y="6924"/>
                        <a:pt x="4770" y="6073"/>
                        <a:pt x="4770" y="7502"/>
                      </a:cubicBezTo>
                      <a:cubicBezTo>
                        <a:pt x="4770" y="7965"/>
                        <a:pt x="4361" y="8206"/>
                        <a:pt x="3720" y="8206"/>
                      </a:cubicBezTo>
                      <a:cubicBezTo>
                        <a:pt x="2879" y="8206"/>
                        <a:pt x="1629" y="7722"/>
                        <a:pt x="799" y="6998"/>
                      </a:cubicBezTo>
                      <a:lnTo>
                        <a:pt x="0" y="8584"/>
                      </a:lnTo>
                      <a:cubicBezTo>
                        <a:pt x="736" y="9193"/>
                        <a:pt x="1734" y="9635"/>
                        <a:pt x="2774" y="9793"/>
                      </a:cubicBezTo>
                      <a:lnTo>
                        <a:pt x="2774" y="11579"/>
                      </a:lnTo>
                      <a:lnTo>
                        <a:pt x="4298" y="11579"/>
                      </a:lnTo>
                      <a:lnTo>
                        <a:pt x="4298" y="9835"/>
                      </a:lnTo>
                      <a:cubicBezTo>
                        <a:pt x="5811" y="9667"/>
                        <a:pt x="6925" y="8836"/>
                        <a:pt x="6925" y="7397"/>
                      </a:cubicBezTo>
                      <a:cubicBezTo>
                        <a:pt x="6925" y="4476"/>
                        <a:pt x="2659" y="5275"/>
                        <a:pt x="2659" y="3877"/>
                      </a:cubicBezTo>
                      <a:cubicBezTo>
                        <a:pt x="2659" y="3489"/>
                        <a:pt x="3016" y="3289"/>
                        <a:pt x="3541" y="3289"/>
                      </a:cubicBezTo>
                      <a:cubicBezTo>
                        <a:pt x="4203" y="3289"/>
                        <a:pt x="5275" y="3636"/>
                        <a:pt x="6126" y="4129"/>
                      </a:cubicBezTo>
                      <a:lnTo>
                        <a:pt x="6904" y="2532"/>
                      </a:lnTo>
                      <a:cubicBezTo>
                        <a:pt x="6210" y="2081"/>
                        <a:pt x="5264" y="1755"/>
                        <a:pt x="4298" y="16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0083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613;p63">
            <a:extLst>
              <a:ext uri="{FF2B5EF4-FFF2-40B4-BE49-F238E27FC236}">
                <a16:creationId xmlns:a16="http://schemas.microsoft.com/office/drawing/2014/main" id="{78118C93-0CE2-B310-C28A-482971277E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183" y="115589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</a:t>
            </a:r>
            <a:endParaRPr/>
          </a:p>
        </p:txBody>
      </p:sp>
      <p:sp>
        <p:nvSpPr>
          <p:cNvPr id="59" name="Google Shape;1615;p63">
            <a:extLst>
              <a:ext uri="{FF2B5EF4-FFF2-40B4-BE49-F238E27FC236}">
                <a16:creationId xmlns:a16="http://schemas.microsoft.com/office/drawing/2014/main" id="{9BF70DD6-9F61-7293-215C-1DF4111943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93655" y="116714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</a:t>
            </a:r>
            <a:endParaRPr/>
          </a:p>
        </p:txBody>
      </p:sp>
      <p:sp>
        <p:nvSpPr>
          <p:cNvPr id="61" name="Google Shape;1617;p63">
            <a:extLst>
              <a:ext uri="{FF2B5EF4-FFF2-40B4-BE49-F238E27FC236}">
                <a16:creationId xmlns:a16="http://schemas.microsoft.com/office/drawing/2014/main" id="{936EC3A2-437B-9A6B-BE2D-E04DD4FEA64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646464" y="1175662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sp>
        <p:nvSpPr>
          <p:cNvPr id="63" name="Google Shape;1619;p63">
            <a:extLst>
              <a:ext uri="{FF2B5EF4-FFF2-40B4-BE49-F238E27FC236}">
                <a16:creationId xmlns:a16="http://schemas.microsoft.com/office/drawing/2014/main" id="{A8BAA96D-DD5D-6BA8-55D1-97EA118520A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26362" y="466223"/>
            <a:ext cx="144228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02A0FA-BF97-704E-B6C4-FD0FBE0B1C32}"/>
              </a:ext>
            </a:extLst>
          </p:cNvPr>
          <p:cNvGrpSpPr/>
          <p:nvPr/>
        </p:nvGrpSpPr>
        <p:grpSpPr>
          <a:xfrm>
            <a:off x="108747" y="1570645"/>
            <a:ext cx="8848682" cy="2878818"/>
            <a:chOff x="108747" y="1570645"/>
            <a:chExt cx="8848682" cy="2878818"/>
          </a:xfrm>
        </p:grpSpPr>
        <p:pic>
          <p:nvPicPr>
            <p:cNvPr id="2241" name="Picture 2240" descr="Table&#10;&#10;Description automatically generated">
              <a:extLst>
                <a:ext uri="{FF2B5EF4-FFF2-40B4-BE49-F238E27FC236}">
                  <a16:creationId xmlns:a16="http://schemas.microsoft.com/office/drawing/2014/main" id="{6036E780-5CA9-6DE7-DD44-F49BAA61A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17" r="7343" b="5964"/>
            <a:stretch/>
          </p:blipFill>
          <p:spPr>
            <a:xfrm>
              <a:off x="108747" y="1646215"/>
              <a:ext cx="3010991" cy="2744712"/>
            </a:xfrm>
            <a:prstGeom prst="rect">
              <a:avLst/>
            </a:prstGeom>
          </p:spPr>
        </p:pic>
        <p:pic>
          <p:nvPicPr>
            <p:cNvPr id="2243" name="Picture 2242" descr="Table&#10;&#10;Description automatically generated">
              <a:extLst>
                <a:ext uri="{FF2B5EF4-FFF2-40B4-BE49-F238E27FC236}">
                  <a16:creationId xmlns:a16="http://schemas.microsoft.com/office/drawing/2014/main" id="{5F5FE910-A3BE-81E7-4AD7-E52C47930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1098" y="1570645"/>
              <a:ext cx="3150501" cy="2839738"/>
            </a:xfrm>
            <a:prstGeom prst="rect">
              <a:avLst/>
            </a:prstGeom>
          </p:spPr>
        </p:pic>
        <p:pic>
          <p:nvPicPr>
            <p:cNvPr id="2245" name="Picture 2244" descr="Table&#10;&#10;Description automatically generated">
              <a:extLst>
                <a:ext uri="{FF2B5EF4-FFF2-40B4-BE49-F238E27FC236}">
                  <a16:creationId xmlns:a16="http://schemas.microsoft.com/office/drawing/2014/main" id="{A700EFAF-BC1B-4E27-158D-5C3A35994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66" r="9436"/>
            <a:stretch/>
          </p:blipFill>
          <p:spPr>
            <a:xfrm>
              <a:off x="6150835" y="1587678"/>
              <a:ext cx="2806594" cy="2861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440514"/>
      </p:ext>
    </p:extLst>
  </p:cSld>
  <p:clrMapOvr>
    <a:masterClrMapping/>
  </p:clrMapOvr>
</p:sld>
</file>

<file path=ppt/theme/theme1.xml><?xml version="1.0" encoding="utf-8"?>
<a:theme xmlns:a="http://schemas.openxmlformats.org/drawingml/2006/main" name="Community Bank Business Plan by Slidesgo">
  <a:themeElements>
    <a:clrScheme name="Simple Light">
      <a:dk1>
        <a:srgbClr val="000000"/>
      </a:dk1>
      <a:lt1>
        <a:srgbClr val="FFFFFF"/>
      </a:lt1>
      <a:dk2>
        <a:srgbClr val="E3F5D0"/>
      </a:dk2>
      <a:lt2>
        <a:srgbClr val="FFD8BA"/>
      </a:lt2>
      <a:accent1>
        <a:srgbClr val="7753C7"/>
      </a:accent1>
      <a:accent2>
        <a:srgbClr val="4D9DFF"/>
      </a:accent2>
      <a:accent3>
        <a:srgbClr val="7CB53E"/>
      </a:accent3>
      <a:accent4>
        <a:srgbClr val="FF6F29"/>
      </a:accent4>
      <a:accent5>
        <a:srgbClr val="FFBC12"/>
      </a:accent5>
      <a:accent6>
        <a:srgbClr val="FFE5A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1880</Words>
  <Application>Microsoft Macintosh PowerPoint</Application>
  <PresentationFormat>On-screen Show (16:9)</PresentationFormat>
  <Paragraphs>315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Titillium Web Light</vt:lpstr>
      <vt:lpstr>Titillium Web</vt:lpstr>
      <vt:lpstr>Montserrat</vt:lpstr>
      <vt:lpstr>Bebas Neue</vt:lpstr>
      <vt:lpstr>Arial</vt:lpstr>
      <vt:lpstr>Courier New</vt:lpstr>
      <vt:lpstr>Helvetica Neue</vt:lpstr>
      <vt:lpstr>Calibri Light</vt:lpstr>
      <vt:lpstr>Inter</vt:lpstr>
      <vt:lpstr>Community Bank Business Plan by Slidesgo</vt:lpstr>
      <vt:lpstr>Direct Marketing Campaigns</vt:lpstr>
      <vt:lpstr>Table of contents</vt:lpstr>
      <vt:lpstr>Dataset Description  Problem Statement  </vt:lpstr>
      <vt:lpstr>Dataset Description</vt:lpstr>
      <vt:lpstr>Data Pre-Processing  Training &amp; Testing Procedure</vt:lpstr>
      <vt:lpstr>Imbalanced Data</vt:lpstr>
      <vt:lpstr>PowerPoint Presentation</vt:lpstr>
      <vt:lpstr>Logistic Regression</vt:lpstr>
      <vt:lpstr>Logistic</vt:lpstr>
      <vt:lpstr>PowerPoint Presentation</vt:lpstr>
      <vt:lpstr> Random Forest</vt:lpstr>
      <vt:lpstr>PowerPoint Presentation</vt:lpstr>
      <vt:lpstr>PowerPoint Presentation</vt:lpstr>
      <vt:lpstr>Naïve Bayes  SVM</vt:lpstr>
      <vt:lpstr>Naive Bayes</vt:lpstr>
      <vt:lpstr>Support Vector Machine</vt:lpstr>
      <vt:lpstr>Support Vector Machine – Linear, 0.1</vt:lpstr>
      <vt:lpstr>Voting for traditional ML Methods</vt:lpstr>
      <vt:lpstr>Voting methods from SKlearn</vt:lpstr>
      <vt:lpstr>PowerPoint Presentation</vt:lpstr>
      <vt:lpstr>Voting methods from SKlearn</vt:lpstr>
      <vt:lpstr>PowerPoint Presentation</vt:lpstr>
      <vt:lpstr>Compare different traditional ML methods</vt:lpstr>
      <vt:lpstr>PowerPoint Presentation</vt:lpstr>
      <vt:lpstr>Compare different traditional ML methods</vt:lpstr>
      <vt:lpstr>Multi-Layer Perceptron</vt:lpstr>
      <vt:lpstr>MLP Classifier from SKlearn</vt:lpstr>
      <vt:lpstr>MLP Classifier from SKlearn</vt:lpstr>
      <vt:lpstr>MLP Classifier from SKlearn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Future Improvements </vt:lpstr>
      <vt:lpstr>Summary —Machine Learning Methods </vt:lpstr>
      <vt:lpstr>Summary —Deep Learning Methods </vt:lpstr>
      <vt:lpstr>Future Improvements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 Marketing Campaigns</dc:title>
  <cp:lastModifiedBy>#PARIS SIRIPATANA#</cp:lastModifiedBy>
  <cp:revision>1</cp:revision>
  <dcterms:modified xsi:type="dcterms:W3CDTF">2022-11-05T08:09:25Z</dcterms:modified>
</cp:coreProperties>
</file>